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004" r:id="rId1"/>
  </p:sldMasterIdLst>
  <p:notesMasterIdLst>
    <p:notesMasterId r:id="rId5"/>
  </p:notesMasterIdLst>
  <p:sldIdLst>
    <p:sldId id="314" r:id="rId2"/>
    <p:sldId id="256" r:id="rId3"/>
    <p:sldId id="31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2" autoAdjust="0"/>
    <p:restoredTop sz="94660"/>
  </p:normalViewPr>
  <p:slideViewPr>
    <p:cSldViewPr>
      <p:cViewPr>
        <p:scale>
          <a:sx n="90" d="100"/>
          <a:sy n="90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02B675-5F81-418A-8A52-7E314508769A}" type="doc">
      <dgm:prSet loTypeId="urn:microsoft.com/office/officeart/2005/8/layout/hierarchy2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C39096-A6EB-4771-B1DF-20E1901DD3BD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نرم افزار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F945083D-EAB7-4C95-AA19-1A346AFF6285}" type="parTrans" cxnId="{CA42837A-E560-4D1B-A78A-D8AE6C5CAE4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EE7EC89A-8F62-4357-BFBA-ED2FF8DD9548}" type="sibTrans" cxnId="{CA42837A-E560-4D1B-A78A-D8AE6C5CAE4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3E22C8B5-A135-446D-BB6E-578D3AB6A188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نرم افزار اماده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CCBC2BC7-AFEC-45E3-92AA-97DFB658AE8C}" type="parTrans" cxnId="{CC9CB727-6135-440D-A74A-43E3F003B2C5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3F2FABAA-16E4-4860-AB3C-EA8868974028}" type="sibTrans" cxnId="{CC9CB727-6135-440D-A74A-43E3F003B2C5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3DBE8B9E-98B1-49B1-81E2-F18D64282A49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سیستمی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B7BD9396-6583-412D-998D-5EC251642889}" type="parTrans" cxnId="{4E5C8738-527C-4D19-B5C1-B6669C10CFEA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6F8BEF25-395C-466B-9B4D-FB1600E6C9CE}" type="sibTrans" cxnId="{4E5C8738-527C-4D19-B5C1-B6669C10CFEA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8397BAA6-3598-4B14-ABB8-248FA8D058D0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کاربردی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07B1E7CE-4CF2-47A4-B85C-A740B73CFA83}" type="parTrans" cxnId="{E83358DE-1076-4916-95E6-528E352018ED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453A29B3-C325-45FE-9975-0AD4AE8C4826}" type="sibTrans" cxnId="{E83358DE-1076-4916-95E6-528E352018ED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E8DAE44F-1CBA-4772-8D31-920F074C34F0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سفارسی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6DC1DA69-D295-4D41-A859-FACC31C18F57}" type="parTrans" cxnId="{E29356D4-1023-4EF9-A6DE-6A427F3B8749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CAA0271E-8A52-4D5E-8D89-C88CC5175377}" type="sibTrans" cxnId="{E29356D4-1023-4EF9-A6DE-6A427F3B8749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79178A5E-F289-4E7D-8EDF-9960BE3E750B}">
      <dgm:prSet phldrT="[Text]"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نرم افزار انتخاب واحد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49D86781-D2DF-4C6A-AA9F-DD5E7D4AEBC4}" type="parTrans" cxnId="{CC9D8B85-049A-4864-AC5E-187DC5CAF396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142B77EB-F907-46C4-8CBF-19C290432341}" type="sibTrans" cxnId="{CC9D8B85-049A-4864-AC5E-187DC5CAF396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C722D81F-C412-4DFA-8120-0741703E6583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سیستم عامل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CBE42F1F-264E-4E13-ADDA-2A247B7A689B}" type="parTrans" cxnId="{7AAF2652-52A6-4B0F-8C6C-39DD5A9B8A0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0D752649-D513-43D1-9715-24E268F91694}" type="sibTrans" cxnId="{7AAF2652-52A6-4B0F-8C6C-39DD5A9B8A0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33761FAB-5301-490A-9D89-7169BE4A3FE1}">
      <dgm:prSet custT="1"/>
      <dgm:spPr/>
      <dgm:t>
        <a:bodyPr/>
        <a:lstStyle/>
        <a:p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تک منظوره و تک کاربره</a:t>
          </a:r>
        </a:p>
        <a:p>
          <a:r>
            <a:rPr lang="en-US" sz="1200" b="1" dirty="0" smtClean="0">
              <a:solidFill>
                <a:schemeClr val="tx1"/>
              </a:solidFill>
              <a:cs typeface="B Zar" pitchFamily="2" charset="-78"/>
            </a:rPr>
            <a:t>DOS</a:t>
          </a:r>
          <a:endParaRPr lang="en-US" sz="1200" b="1" dirty="0">
            <a:solidFill>
              <a:schemeClr val="tx1"/>
            </a:solidFill>
            <a:cs typeface="B Zar" pitchFamily="2" charset="-78"/>
          </a:endParaRPr>
        </a:p>
      </dgm:t>
    </dgm:pt>
    <dgm:pt modelId="{D8C20449-0557-49C7-A259-15A06CFCE655}" type="parTrans" cxnId="{6B89526B-B96F-4075-BE11-309CB6854D5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A180D55A-A4B3-4496-A210-45BE1276BC5E}" type="sibTrans" cxnId="{6B89526B-B96F-4075-BE11-309CB6854D58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4228BBD1-D9D2-438C-AD29-D6E6884DB23C}" type="asst">
      <dgm:prSet custT="1"/>
      <dgm:spPr/>
      <dgm:t>
        <a:bodyPr/>
        <a:lstStyle/>
        <a:p>
          <a:pPr rtl="1"/>
          <a:endParaRPr lang="fa-IR" sz="1200" b="1" dirty="0" smtClean="0">
            <a:solidFill>
              <a:schemeClr val="tx1"/>
            </a:solidFill>
            <a:cs typeface="B Zar" pitchFamily="2" charset="-78"/>
          </a:endParaRPr>
        </a:p>
        <a:p>
          <a:pPr rtl="1"/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چند منظوره و چند کاربره </a:t>
          </a:r>
        </a:p>
        <a:p>
          <a:r>
            <a:rPr lang="en-US" sz="1200" b="1" dirty="0" smtClean="0">
              <a:solidFill>
                <a:schemeClr val="tx1"/>
              </a:solidFill>
              <a:cs typeface="B Zar" pitchFamily="2" charset="-78"/>
            </a:rPr>
            <a:t>Winxp,Win7</a:t>
          </a:r>
          <a:endParaRPr lang="fa-IR" sz="1200" b="1" dirty="0" smtClean="0">
            <a:solidFill>
              <a:schemeClr val="tx1"/>
            </a:solidFill>
            <a:cs typeface="B Zar" pitchFamily="2" charset="-78"/>
          </a:endParaRPr>
        </a:p>
        <a:p>
          <a:endParaRPr lang="en-US" sz="1200" b="1" dirty="0">
            <a:solidFill>
              <a:schemeClr val="tx1"/>
            </a:solidFill>
            <a:cs typeface="B Zar" pitchFamily="2" charset="-78"/>
          </a:endParaRPr>
        </a:p>
      </dgm:t>
    </dgm:pt>
    <dgm:pt modelId="{9F3F8EF8-FBFD-447A-995D-63662C0C758F}" type="parTrans" cxnId="{C3A4A573-2261-4115-B483-63DB33D1A337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8D7A653F-52BA-41C4-A997-6C91043624A8}" type="sibTrans" cxnId="{C3A4A573-2261-4115-B483-63DB33D1A337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9C0ACE8E-1E47-4DFC-93BA-E7026997067B}" type="asst">
      <dgm:prSet custT="1"/>
      <dgm:spPr/>
      <dgm:t>
        <a:bodyPr/>
        <a:lstStyle/>
        <a:p>
          <a:pPr rtl="1"/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چند منظوره و تک کاربره</a:t>
          </a:r>
        </a:p>
        <a:p>
          <a:pPr rtl="1"/>
          <a:r>
            <a:rPr lang="en-US" sz="1200" b="1" dirty="0" smtClean="0">
              <a:solidFill>
                <a:schemeClr val="tx1"/>
              </a:solidFill>
              <a:cs typeface="B Zar" pitchFamily="2" charset="-78"/>
            </a:rPr>
            <a:t>WIN95,98</a:t>
          </a:r>
          <a:endParaRPr lang="en-US" sz="1200" b="1" dirty="0">
            <a:solidFill>
              <a:schemeClr val="tx1"/>
            </a:solidFill>
            <a:cs typeface="B Zar" pitchFamily="2" charset="-78"/>
          </a:endParaRPr>
        </a:p>
      </dgm:t>
    </dgm:pt>
    <dgm:pt modelId="{35F83BD5-3499-4B2A-A94A-B9AACB8E29A3}" type="parTrans" cxnId="{D80163D1-9A9C-4461-B18D-264901799A8E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3B23CB15-64B3-489E-A367-E22C025DEB62}" type="sibTrans" cxnId="{D80163D1-9A9C-4461-B18D-264901799A8E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CB427DD3-43A5-406D-BAC1-753A5A5BD459}">
      <dgm:prSet custT="1"/>
      <dgm:spPr/>
      <dgm:t>
        <a:bodyPr/>
        <a:lstStyle/>
        <a:p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برنامه های کمکی</a:t>
          </a:r>
          <a:endParaRPr lang="en-US" sz="1200" b="1" dirty="0" smtClean="0">
            <a:solidFill>
              <a:schemeClr val="tx1"/>
            </a:solidFill>
            <a:cs typeface="B Zar" pitchFamily="2" charset="-78"/>
          </a:endParaRPr>
        </a:p>
        <a:p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نقاشی و ماشین حساب و...</a:t>
          </a:r>
        </a:p>
      </dgm:t>
    </dgm:pt>
    <dgm:pt modelId="{8C9AA8DA-A96D-40DA-894A-319D69578DCC}" type="parTrans" cxnId="{8E2993DA-3CF5-42BE-BDBA-91BE4698001C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2FBACAB3-E7DA-4DEE-8511-B4E81D1D6F91}" type="sibTrans" cxnId="{8E2993DA-3CF5-42BE-BDBA-91BE4698001C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6A823EF9-9E4E-49FA-BE80-C21CDA328CBD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زبان های برنامه نویسی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7E5195A9-897A-4C42-A673-06204EE82A27}" type="parTrans" cxnId="{56555EF6-E0D9-48F1-B8FC-438D2EEDCC65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48A995B0-A04C-4856-8B27-80151CFAFAE2}" type="sibTrans" cxnId="{56555EF6-E0D9-48F1-B8FC-438D2EEDCC65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D7F8B3A6-3FAE-4200-B7C5-9959EFF94C4B}">
      <dgm:prSet custT="1"/>
      <dgm:spPr/>
      <dgm:t>
        <a:bodyPr/>
        <a:lstStyle/>
        <a:p>
          <a:r>
            <a:rPr lang="fa-IR" sz="1000" b="1" dirty="0" smtClean="0">
              <a:solidFill>
                <a:schemeClr val="tx1"/>
              </a:solidFill>
              <a:cs typeface="B Zar" pitchFamily="2" charset="-78"/>
            </a:rPr>
            <a:t>زبان های سطح پایین</a:t>
          </a:r>
        </a:p>
        <a:p>
          <a:r>
            <a:rPr lang="fa-IR" sz="1000" b="1" dirty="0" smtClean="0">
              <a:solidFill>
                <a:schemeClr val="tx1"/>
              </a:solidFill>
              <a:cs typeface="B Zar" pitchFamily="2" charset="-78"/>
            </a:rPr>
            <a:t>اسمبلر و زبان ماشین</a:t>
          </a:r>
          <a:endParaRPr lang="en-US" sz="1000" b="1" dirty="0">
            <a:solidFill>
              <a:schemeClr val="tx1"/>
            </a:solidFill>
            <a:cs typeface="B Zar" pitchFamily="2" charset="-78"/>
          </a:endParaRPr>
        </a:p>
      </dgm:t>
    </dgm:pt>
    <dgm:pt modelId="{A1D196B1-B652-484F-B2FB-F2BC2D24C771}" type="parTrans" cxnId="{6EFE687E-220D-4807-8504-98E86CE303A0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620C6306-65F3-46E0-B0A2-3C84F60AE2FD}" type="sibTrans" cxnId="{6EFE687E-220D-4807-8504-98E86CE303A0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E1D7FA04-D1D2-4291-A1FB-EC3BFCBBDA30}" type="asst">
      <dgm:prSet custT="1"/>
      <dgm:spPr/>
      <dgm:t>
        <a:bodyPr/>
        <a:lstStyle/>
        <a:p>
          <a:r>
            <a:rPr lang="fa-IR" sz="1200" b="1" dirty="0" smtClean="0">
              <a:solidFill>
                <a:schemeClr val="tx1"/>
              </a:solidFill>
              <a:cs typeface="B Zar" pitchFamily="2" charset="-78"/>
            </a:rPr>
            <a:t>زبان های سطح بالا</a:t>
          </a:r>
        </a:p>
        <a:p>
          <a:r>
            <a:rPr lang="en-US" sz="1200" b="1" dirty="0" smtClean="0">
              <a:solidFill>
                <a:schemeClr val="tx1"/>
              </a:solidFill>
              <a:cs typeface="B Zar" pitchFamily="2" charset="-78"/>
            </a:rPr>
            <a:t>Asp,vb.java</a:t>
          </a:r>
          <a:endParaRPr lang="en-US" sz="1200" b="1" dirty="0">
            <a:solidFill>
              <a:schemeClr val="tx1"/>
            </a:solidFill>
            <a:cs typeface="B Zar" pitchFamily="2" charset="-78"/>
          </a:endParaRPr>
        </a:p>
      </dgm:t>
    </dgm:pt>
    <dgm:pt modelId="{9CEFB7CF-C7A3-4D85-BF01-F2AF3808099A}" type="parTrans" cxnId="{4CE0577A-B7EF-4A01-ACBA-ACE9C75C306C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E62616A9-B225-446B-A6F2-2F2581ADEEB3}" type="sibTrans" cxnId="{4CE0577A-B7EF-4A01-ACBA-ACE9C75C306C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B0CDD19C-BE1C-4A1F-9784-6D15A7C13F99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کامپایلر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FAC54F4B-A53F-4A48-9E36-AAD9E8CD6C50}" type="parTrans" cxnId="{0E6496BD-99AD-47F2-AFF6-B0698E1412D6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B9E0BA2E-A56F-4685-9B54-BE08925CBE99}" type="sibTrans" cxnId="{0E6496BD-99AD-47F2-AFF6-B0698E1412D6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69AFFC13-CCF5-4A09-A4F2-58AF280D5233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مفسر کننده ها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3DC076A5-AA34-4335-8946-EF3F14F999F5}" type="parTrans" cxnId="{A6747127-2FA2-46DB-9B99-28718CC40E1F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8EE2C755-713A-4C46-ACBA-CB34CB053C85}" type="sibTrans" cxnId="{A6747127-2FA2-46DB-9B99-28718CC40E1F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49C5E66E-5C85-4738-BF30-D9F6AC7C67FE}">
      <dgm:prSet custT="1"/>
      <dgm:spPr/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Zar" pitchFamily="2" charset="-78"/>
            </a:rPr>
            <a:t>نرم افزارهای طراحی</a:t>
          </a:r>
          <a:endParaRPr lang="en-US" sz="1400" b="1" dirty="0">
            <a:solidFill>
              <a:schemeClr val="tx1"/>
            </a:solidFill>
            <a:cs typeface="B Zar" pitchFamily="2" charset="-78"/>
          </a:endParaRPr>
        </a:p>
      </dgm:t>
    </dgm:pt>
    <dgm:pt modelId="{11D2AFFF-DA88-4105-9F02-811D9A37295D}" type="parTrans" cxnId="{E3320B84-F90E-45EE-81E6-F530420DBCA3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AC12708B-CB34-4745-A001-7B261A20B8EB}" type="sibTrans" cxnId="{E3320B84-F90E-45EE-81E6-F530420DBCA3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9BABEA4C-4B9C-46DC-A3BA-E7D69350B97A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گرافیکی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C6A70EE9-7A71-489F-A2FA-38D3EAAC5802}" type="parTrans" cxnId="{2BF39A75-4811-4087-8164-CA0907BECF0F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CC9E0CEB-5625-4756-8A92-8601DF1E2429}" type="sibTrans" cxnId="{2BF39A75-4811-4087-8164-CA0907BECF0F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513EA668-B182-4A93-8DC7-6DE72E260F9C}">
      <dgm:prSet custT="1"/>
      <dgm:spPr/>
      <dgm:t>
        <a:bodyPr/>
        <a:lstStyle/>
        <a:p>
          <a:r>
            <a:rPr lang="fa-IR" sz="1500" b="1" dirty="0" smtClean="0">
              <a:solidFill>
                <a:schemeClr val="tx1"/>
              </a:solidFill>
              <a:cs typeface="B Zar" pitchFamily="2" charset="-78"/>
            </a:rPr>
            <a:t>سه بعدی</a:t>
          </a:r>
          <a:endParaRPr lang="en-US" sz="1500" b="1" dirty="0">
            <a:solidFill>
              <a:schemeClr val="tx1"/>
            </a:solidFill>
            <a:cs typeface="B Zar" pitchFamily="2" charset="-78"/>
          </a:endParaRPr>
        </a:p>
      </dgm:t>
    </dgm:pt>
    <dgm:pt modelId="{23374284-E88B-472A-9973-93A44F161926}" type="parTrans" cxnId="{596956B4-0798-4D57-A003-A4B2A51B02BA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473C5AB4-B556-419E-A44F-827BCCDF82DF}" type="sibTrans" cxnId="{596956B4-0798-4D57-A003-A4B2A51B02BA}">
      <dgm:prSet/>
      <dgm:spPr/>
      <dgm:t>
        <a:bodyPr/>
        <a:lstStyle/>
        <a:p>
          <a:endParaRPr lang="en-US" sz="1500" b="1">
            <a:solidFill>
              <a:schemeClr val="tx1"/>
            </a:solidFill>
            <a:cs typeface="B Zar" pitchFamily="2" charset="-78"/>
          </a:endParaRPr>
        </a:p>
      </dgm:t>
    </dgm:pt>
    <dgm:pt modelId="{67EAA1B1-3B81-42CB-A11D-98BF6F139EA7}" type="pres">
      <dgm:prSet presAssocID="{0D02B675-5F81-418A-8A52-7E314508769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6E632D7-545E-4E29-A30A-60BAA9FD7344}" type="pres">
      <dgm:prSet presAssocID="{C0C39096-A6EB-4771-B1DF-20E1901DD3BD}" presName="root1" presStyleCnt="0"/>
      <dgm:spPr/>
    </dgm:pt>
    <dgm:pt modelId="{0BD36C49-16C1-44B3-8C20-4677EC78F908}" type="pres">
      <dgm:prSet presAssocID="{C0C39096-A6EB-4771-B1DF-20E1901DD3BD}" presName="LevelOneTextNode" presStyleLbl="node0" presStyleIdx="0" presStyleCnt="1" custLinFactY="-134763" custLinFactNeighborX="-94827" custLinFactNeighborY="-200000">
        <dgm:presLayoutVars>
          <dgm:chPref val="3"/>
        </dgm:presLayoutVars>
      </dgm:prSet>
      <dgm:spPr/>
    </dgm:pt>
    <dgm:pt modelId="{1BFEE589-678C-4220-A577-A8B243FF76CA}" type="pres">
      <dgm:prSet presAssocID="{C0C39096-A6EB-4771-B1DF-20E1901DD3BD}" presName="level2hierChild" presStyleCnt="0"/>
      <dgm:spPr/>
    </dgm:pt>
    <dgm:pt modelId="{44DFC6F6-C4DF-4682-B0C5-35EA86417F0F}" type="pres">
      <dgm:prSet presAssocID="{CCBC2BC7-AFEC-45E3-92AA-97DFB658AE8C}" presName="conn2-1" presStyleLbl="parChTrans1D2" presStyleIdx="0" presStyleCnt="2"/>
      <dgm:spPr/>
    </dgm:pt>
    <dgm:pt modelId="{2066D994-7D51-4DFF-B0E4-032DF2998DA1}" type="pres">
      <dgm:prSet presAssocID="{CCBC2BC7-AFEC-45E3-92AA-97DFB658AE8C}" presName="connTx" presStyleLbl="parChTrans1D2" presStyleIdx="0" presStyleCnt="2"/>
      <dgm:spPr/>
    </dgm:pt>
    <dgm:pt modelId="{4AA54953-6DD1-426C-830E-24B4E4D99FCC}" type="pres">
      <dgm:prSet presAssocID="{3E22C8B5-A135-446D-BB6E-578D3AB6A188}" presName="root2" presStyleCnt="0"/>
      <dgm:spPr/>
    </dgm:pt>
    <dgm:pt modelId="{87BCF289-51FC-4464-B598-DCA00B848B94}" type="pres">
      <dgm:prSet presAssocID="{3E22C8B5-A135-446D-BB6E-578D3AB6A188}" presName="LevelTwoTextNode" presStyleLbl="node2" presStyleIdx="0" presStyleCnt="2" custScaleX="121976" custScaleY="110992" custLinFactY="-258234" custLinFactNeighborX="-52460" custLinFactNeighborY="-300000">
        <dgm:presLayoutVars>
          <dgm:chPref val="3"/>
        </dgm:presLayoutVars>
      </dgm:prSet>
      <dgm:spPr/>
    </dgm:pt>
    <dgm:pt modelId="{8A580E99-64E6-45D6-BD54-01A012C2907D}" type="pres">
      <dgm:prSet presAssocID="{3E22C8B5-A135-446D-BB6E-578D3AB6A188}" presName="level3hierChild" presStyleCnt="0"/>
      <dgm:spPr/>
    </dgm:pt>
    <dgm:pt modelId="{AD1E5CCA-AAF4-4112-92D9-793CC53F8BC4}" type="pres">
      <dgm:prSet presAssocID="{B7BD9396-6583-412D-998D-5EC251642889}" presName="conn2-1" presStyleLbl="parChTrans1D3" presStyleIdx="0" presStyleCnt="3"/>
      <dgm:spPr/>
    </dgm:pt>
    <dgm:pt modelId="{B8887F5E-6FC7-4669-ABB7-C8A49EAD2319}" type="pres">
      <dgm:prSet presAssocID="{B7BD9396-6583-412D-998D-5EC251642889}" presName="connTx" presStyleLbl="parChTrans1D3" presStyleIdx="0" presStyleCnt="3"/>
      <dgm:spPr/>
    </dgm:pt>
    <dgm:pt modelId="{831934C4-A2FF-4D72-8324-ADF609606E5C}" type="pres">
      <dgm:prSet presAssocID="{3DBE8B9E-98B1-49B1-81E2-F18D64282A49}" presName="root2" presStyleCnt="0"/>
      <dgm:spPr/>
    </dgm:pt>
    <dgm:pt modelId="{C8706F1B-924E-4F05-A857-04ACC5B48FCE}" type="pres">
      <dgm:prSet presAssocID="{3DBE8B9E-98B1-49B1-81E2-F18D64282A49}" presName="LevelTwoTextNode" presStyleLbl="node3" presStyleIdx="0" presStyleCnt="3" custLinFactY="-200000" custLinFactNeighborX="-33794" custLinFactNeighborY="-214507">
        <dgm:presLayoutVars>
          <dgm:chPref val="3"/>
        </dgm:presLayoutVars>
      </dgm:prSet>
      <dgm:spPr/>
    </dgm:pt>
    <dgm:pt modelId="{FF2A3E0D-7AB0-4EE8-94E9-9B08938528A5}" type="pres">
      <dgm:prSet presAssocID="{3DBE8B9E-98B1-49B1-81E2-F18D64282A49}" presName="level3hierChild" presStyleCnt="0"/>
      <dgm:spPr/>
    </dgm:pt>
    <dgm:pt modelId="{D09B57EB-0DF6-4A5F-8E3D-EDBC11D9CF95}" type="pres">
      <dgm:prSet presAssocID="{CBE42F1F-264E-4E13-ADDA-2A247B7A689B}" presName="conn2-1" presStyleLbl="parChTrans1D4" presStyleIdx="0" presStyleCnt="13"/>
      <dgm:spPr/>
    </dgm:pt>
    <dgm:pt modelId="{180C8927-B077-4CF5-A171-E689A5B521DF}" type="pres">
      <dgm:prSet presAssocID="{CBE42F1F-264E-4E13-ADDA-2A247B7A689B}" presName="connTx" presStyleLbl="parChTrans1D4" presStyleIdx="0" presStyleCnt="13"/>
      <dgm:spPr/>
    </dgm:pt>
    <dgm:pt modelId="{642D796C-5666-4834-867A-D18B5D6DCC98}" type="pres">
      <dgm:prSet presAssocID="{C722D81F-C412-4DFA-8120-0741703E6583}" presName="root2" presStyleCnt="0"/>
      <dgm:spPr/>
    </dgm:pt>
    <dgm:pt modelId="{43D92798-7FCF-4CBA-AD60-0D602FD88CCF}" type="pres">
      <dgm:prSet presAssocID="{C722D81F-C412-4DFA-8120-0741703E6583}" presName="LevelTwoTextNode" presStyleLbl="node4" presStyleIdx="0" presStyleCnt="10" custLinFactNeighborY="-84183">
        <dgm:presLayoutVars>
          <dgm:chPref val="3"/>
        </dgm:presLayoutVars>
      </dgm:prSet>
      <dgm:spPr/>
    </dgm:pt>
    <dgm:pt modelId="{8194575B-DB92-449E-ADE2-1DEC43743749}" type="pres">
      <dgm:prSet presAssocID="{C722D81F-C412-4DFA-8120-0741703E6583}" presName="level3hierChild" presStyleCnt="0"/>
      <dgm:spPr/>
    </dgm:pt>
    <dgm:pt modelId="{F05A779D-F14A-4DEB-9DDA-45D4B0781831}" type="pres">
      <dgm:prSet presAssocID="{D8C20449-0557-49C7-A259-15A06CFCE655}" presName="conn2-1" presStyleLbl="parChTrans1D4" presStyleIdx="1" presStyleCnt="13"/>
      <dgm:spPr/>
    </dgm:pt>
    <dgm:pt modelId="{7D20D570-8415-4502-88D1-000A7B37BD8E}" type="pres">
      <dgm:prSet presAssocID="{D8C20449-0557-49C7-A259-15A06CFCE655}" presName="connTx" presStyleLbl="parChTrans1D4" presStyleIdx="1" presStyleCnt="13"/>
      <dgm:spPr/>
    </dgm:pt>
    <dgm:pt modelId="{0C490462-923B-44BB-B524-2A99CD8D4E63}" type="pres">
      <dgm:prSet presAssocID="{33761FAB-5301-490A-9D89-7169BE4A3FE1}" presName="root2" presStyleCnt="0"/>
      <dgm:spPr/>
    </dgm:pt>
    <dgm:pt modelId="{9778E2CF-6600-4EE5-806E-4C383EFCB26B}" type="pres">
      <dgm:prSet presAssocID="{33761FAB-5301-490A-9D89-7169BE4A3FE1}" presName="LevelTwoTextNode" presStyleLbl="node4" presStyleIdx="1" presStyleCnt="10" custScaleX="159038" custScaleY="136587" custLinFactNeighborX="66840" custLinFactNeighborY="14451">
        <dgm:presLayoutVars>
          <dgm:chPref val="3"/>
        </dgm:presLayoutVars>
      </dgm:prSet>
      <dgm:spPr/>
    </dgm:pt>
    <dgm:pt modelId="{B71830CB-5516-4F2D-81BD-70BFCCD621B6}" type="pres">
      <dgm:prSet presAssocID="{33761FAB-5301-490A-9D89-7169BE4A3FE1}" presName="level3hierChild" presStyleCnt="0"/>
      <dgm:spPr/>
    </dgm:pt>
    <dgm:pt modelId="{AC9DC746-4A4B-49CC-930A-E8FEF73E7A01}" type="pres">
      <dgm:prSet presAssocID="{9F3F8EF8-FBFD-447A-995D-63662C0C758F}" presName="conn2-1" presStyleLbl="parChTrans1D4" presStyleIdx="2" presStyleCnt="13"/>
      <dgm:spPr/>
    </dgm:pt>
    <dgm:pt modelId="{03358B32-78EC-45BB-A8F6-29D812A326F0}" type="pres">
      <dgm:prSet presAssocID="{9F3F8EF8-FBFD-447A-995D-63662C0C758F}" presName="connTx" presStyleLbl="parChTrans1D4" presStyleIdx="2" presStyleCnt="13"/>
      <dgm:spPr/>
    </dgm:pt>
    <dgm:pt modelId="{79218290-F25D-4F57-AC14-FDCEBD788808}" type="pres">
      <dgm:prSet presAssocID="{4228BBD1-D9D2-438C-AD29-D6E6884DB23C}" presName="root2" presStyleCnt="0"/>
      <dgm:spPr/>
    </dgm:pt>
    <dgm:pt modelId="{2CAD6985-F3CB-4C71-86C1-BE78C9EF9F77}" type="pres">
      <dgm:prSet presAssocID="{4228BBD1-D9D2-438C-AD29-D6E6884DB23C}" presName="LevelTwoTextNode" presStyleLbl="asst4" presStyleIdx="0" presStyleCnt="3" custScaleX="179849" custScaleY="137990" custLinFactY="100000" custLinFactNeighborX="61202" custLinFactNeighborY="158343">
        <dgm:presLayoutVars>
          <dgm:chPref val="3"/>
        </dgm:presLayoutVars>
      </dgm:prSet>
      <dgm:spPr/>
    </dgm:pt>
    <dgm:pt modelId="{6DB77D8A-0302-4ADF-8BCB-89C7054973A9}" type="pres">
      <dgm:prSet presAssocID="{4228BBD1-D9D2-438C-AD29-D6E6884DB23C}" presName="level3hierChild" presStyleCnt="0"/>
      <dgm:spPr/>
    </dgm:pt>
    <dgm:pt modelId="{4925882E-8E66-4441-ACAF-187A98C7A5DF}" type="pres">
      <dgm:prSet presAssocID="{35F83BD5-3499-4B2A-A94A-B9AACB8E29A3}" presName="conn2-1" presStyleLbl="parChTrans1D4" presStyleIdx="3" presStyleCnt="13"/>
      <dgm:spPr/>
    </dgm:pt>
    <dgm:pt modelId="{24C44050-0FE7-46BE-9DB0-F9B3662571BB}" type="pres">
      <dgm:prSet presAssocID="{35F83BD5-3499-4B2A-A94A-B9AACB8E29A3}" presName="connTx" presStyleLbl="parChTrans1D4" presStyleIdx="3" presStyleCnt="13"/>
      <dgm:spPr/>
    </dgm:pt>
    <dgm:pt modelId="{F7BA6ECB-5695-41A2-B146-A10276A6C059}" type="pres">
      <dgm:prSet presAssocID="{9C0ACE8E-1E47-4DFC-93BA-E7026997067B}" presName="root2" presStyleCnt="0"/>
      <dgm:spPr/>
    </dgm:pt>
    <dgm:pt modelId="{6E9114FD-6422-4FD6-8785-06EA1BD6398B}" type="pres">
      <dgm:prSet presAssocID="{9C0ACE8E-1E47-4DFC-93BA-E7026997067B}" presName="LevelTwoTextNode" presStyleLbl="asst4" presStyleIdx="1" presStyleCnt="3" custScaleX="174165" custScaleY="166390" custLinFactY="-7852" custLinFactNeighborX="58360" custLinFactNeighborY="-100000">
        <dgm:presLayoutVars>
          <dgm:chPref val="3"/>
        </dgm:presLayoutVars>
      </dgm:prSet>
      <dgm:spPr/>
    </dgm:pt>
    <dgm:pt modelId="{823F3BC3-88A3-49F8-888D-E2C6145B3C52}" type="pres">
      <dgm:prSet presAssocID="{9C0ACE8E-1E47-4DFC-93BA-E7026997067B}" presName="level3hierChild" presStyleCnt="0"/>
      <dgm:spPr/>
    </dgm:pt>
    <dgm:pt modelId="{4FA45457-E00D-464F-8C58-9619F3AFADEF}" type="pres">
      <dgm:prSet presAssocID="{8C9AA8DA-A96D-40DA-894A-319D69578DCC}" presName="conn2-1" presStyleLbl="parChTrans1D4" presStyleIdx="4" presStyleCnt="13"/>
      <dgm:spPr/>
    </dgm:pt>
    <dgm:pt modelId="{4A8066A5-B11D-4B80-8DDB-8AA066DE0739}" type="pres">
      <dgm:prSet presAssocID="{8C9AA8DA-A96D-40DA-894A-319D69578DCC}" presName="connTx" presStyleLbl="parChTrans1D4" presStyleIdx="4" presStyleCnt="13"/>
      <dgm:spPr/>
    </dgm:pt>
    <dgm:pt modelId="{77CD7F92-7CD9-4AA8-8BC8-E3EBA730107D}" type="pres">
      <dgm:prSet presAssocID="{CB427DD3-43A5-406D-BAC1-753A5A5BD459}" presName="root2" presStyleCnt="0"/>
      <dgm:spPr/>
    </dgm:pt>
    <dgm:pt modelId="{D9909AA8-B429-4D34-BAA8-04B1E51F74A1}" type="pres">
      <dgm:prSet presAssocID="{CB427DD3-43A5-406D-BAC1-753A5A5BD459}" presName="LevelTwoTextNode" presStyleLbl="node4" presStyleIdx="2" presStyleCnt="10" custScaleX="149252" custScaleY="176200" custLinFactY="-35178" custLinFactNeighborX="-19341" custLinFactNeighborY="-100000">
        <dgm:presLayoutVars>
          <dgm:chPref val="3"/>
        </dgm:presLayoutVars>
      </dgm:prSet>
      <dgm:spPr/>
    </dgm:pt>
    <dgm:pt modelId="{3A3E6787-EE2D-4E50-A85A-BB979B1DAC8E}" type="pres">
      <dgm:prSet presAssocID="{CB427DD3-43A5-406D-BAC1-753A5A5BD459}" presName="level3hierChild" presStyleCnt="0"/>
      <dgm:spPr/>
    </dgm:pt>
    <dgm:pt modelId="{619A8C16-DF14-4A4E-9927-726A6D95D48A}" type="pres">
      <dgm:prSet presAssocID="{7E5195A9-897A-4C42-A673-06204EE82A27}" presName="conn2-1" presStyleLbl="parChTrans1D4" presStyleIdx="5" presStyleCnt="13"/>
      <dgm:spPr/>
    </dgm:pt>
    <dgm:pt modelId="{9AE62171-C210-4C39-9026-702C25742D4D}" type="pres">
      <dgm:prSet presAssocID="{7E5195A9-897A-4C42-A673-06204EE82A27}" presName="connTx" presStyleLbl="parChTrans1D4" presStyleIdx="5" presStyleCnt="13"/>
      <dgm:spPr/>
    </dgm:pt>
    <dgm:pt modelId="{FFCF6962-002F-47D4-B37C-8F7DF47766A4}" type="pres">
      <dgm:prSet presAssocID="{6A823EF9-9E4E-49FA-BE80-C21CDA328CBD}" presName="root2" presStyleCnt="0"/>
      <dgm:spPr/>
    </dgm:pt>
    <dgm:pt modelId="{504C4F77-E37B-48FD-95C1-BC5EAA342D9E}" type="pres">
      <dgm:prSet presAssocID="{6A823EF9-9E4E-49FA-BE80-C21CDA328CBD}" presName="LevelTwoTextNode" presStyleLbl="node4" presStyleIdx="3" presStyleCnt="10" custScaleX="117485" custScaleY="128754" custLinFactNeighborX="806" custLinFactNeighborY="-95360">
        <dgm:presLayoutVars>
          <dgm:chPref val="3"/>
        </dgm:presLayoutVars>
      </dgm:prSet>
      <dgm:spPr/>
    </dgm:pt>
    <dgm:pt modelId="{1A5AE880-6F59-4305-B7CF-50290B4C6EEC}" type="pres">
      <dgm:prSet presAssocID="{6A823EF9-9E4E-49FA-BE80-C21CDA328CBD}" presName="level3hierChild" presStyleCnt="0"/>
      <dgm:spPr/>
    </dgm:pt>
    <dgm:pt modelId="{632B9755-F40D-4759-86C4-1B6B8F39AE0E}" type="pres">
      <dgm:prSet presAssocID="{A1D196B1-B652-484F-B2FB-F2BC2D24C771}" presName="conn2-1" presStyleLbl="parChTrans1D4" presStyleIdx="6" presStyleCnt="13"/>
      <dgm:spPr/>
    </dgm:pt>
    <dgm:pt modelId="{7B766C47-209A-4A18-9A3E-B86AF1BBB627}" type="pres">
      <dgm:prSet presAssocID="{A1D196B1-B652-484F-B2FB-F2BC2D24C771}" presName="connTx" presStyleLbl="parChTrans1D4" presStyleIdx="6" presStyleCnt="13"/>
      <dgm:spPr/>
    </dgm:pt>
    <dgm:pt modelId="{8EF6D836-ED5E-4365-A343-3CBFE1200C54}" type="pres">
      <dgm:prSet presAssocID="{D7F8B3A6-3FAE-4200-B7C5-9959EFF94C4B}" presName="root2" presStyleCnt="0"/>
      <dgm:spPr/>
    </dgm:pt>
    <dgm:pt modelId="{8099B440-37AE-4732-A897-34DDF46ED324}" type="pres">
      <dgm:prSet presAssocID="{D7F8B3A6-3FAE-4200-B7C5-9959EFF94C4B}" presName="LevelTwoTextNode" presStyleLbl="node4" presStyleIdx="4" presStyleCnt="10" custScaleX="150067" custLinFactNeighborX="42121" custLinFactNeighborY="-21855">
        <dgm:presLayoutVars>
          <dgm:chPref val="3"/>
        </dgm:presLayoutVars>
      </dgm:prSet>
      <dgm:spPr/>
    </dgm:pt>
    <dgm:pt modelId="{FBAA3F6A-5D96-4499-9AFC-88B511207785}" type="pres">
      <dgm:prSet presAssocID="{D7F8B3A6-3FAE-4200-B7C5-9959EFF94C4B}" presName="level3hierChild" presStyleCnt="0"/>
      <dgm:spPr/>
    </dgm:pt>
    <dgm:pt modelId="{4772B6B7-ABE5-4E6F-92ED-6E16B83461D3}" type="pres">
      <dgm:prSet presAssocID="{9CEFB7CF-C7A3-4D85-BF01-F2AF3808099A}" presName="conn2-1" presStyleLbl="parChTrans1D4" presStyleIdx="7" presStyleCnt="13"/>
      <dgm:spPr/>
    </dgm:pt>
    <dgm:pt modelId="{8FEF6A2B-887F-4433-9AC0-F75C8EEA4CA4}" type="pres">
      <dgm:prSet presAssocID="{9CEFB7CF-C7A3-4D85-BF01-F2AF3808099A}" presName="connTx" presStyleLbl="parChTrans1D4" presStyleIdx="7" presStyleCnt="13"/>
      <dgm:spPr/>
    </dgm:pt>
    <dgm:pt modelId="{C52AA0FF-386F-4764-BD44-3BFCB384EBCC}" type="pres">
      <dgm:prSet presAssocID="{E1D7FA04-D1D2-4291-A1FB-EC3BFCBBDA30}" presName="root2" presStyleCnt="0"/>
      <dgm:spPr/>
    </dgm:pt>
    <dgm:pt modelId="{CD58B028-7FF2-49A2-BCB3-A34F2C33E50D}" type="pres">
      <dgm:prSet presAssocID="{E1D7FA04-D1D2-4291-A1FB-EC3BFCBBDA30}" presName="LevelTwoTextNode" presStyleLbl="asst4" presStyleIdx="2" presStyleCnt="3" custScaleX="138328" custScaleY="132010" custLinFactNeighborX="44815">
        <dgm:presLayoutVars>
          <dgm:chPref val="3"/>
        </dgm:presLayoutVars>
      </dgm:prSet>
      <dgm:spPr/>
    </dgm:pt>
    <dgm:pt modelId="{2260FF32-6C68-455B-8E25-81F0ABC22661}" type="pres">
      <dgm:prSet presAssocID="{E1D7FA04-D1D2-4291-A1FB-EC3BFCBBDA30}" presName="level3hierChild" presStyleCnt="0"/>
      <dgm:spPr/>
    </dgm:pt>
    <dgm:pt modelId="{E9B4EAED-60A7-4DD7-9CAC-37D6D2C6B712}" type="pres">
      <dgm:prSet presAssocID="{FAC54F4B-A53F-4A48-9E36-AAD9E8CD6C50}" presName="conn2-1" presStyleLbl="parChTrans1D4" presStyleIdx="8" presStyleCnt="13"/>
      <dgm:spPr/>
    </dgm:pt>
    <dgm:pt modelId="{154EFC29-32EF-4F51-9472-25BBA1259404}" type="pres">
      <dgm:prSet presAssocID="{FAC54F4B-A53F-4A48-9E36-AAD9E8CD6C50}" presName="connTx" presStyleLbl="parChTrans1D4" presStyleIdx="8" presStyleCnt="13"/>
      <dgm:spPr/>
    </dgm:pt>
    <dgm:pt modelId="{8BCF0469-9F51-44FC-BE89-F3CD7C49DA03}" type="pres">
      <dgm:prSet presAssocID="{B0CDD19C-BE1C-4A1F-9784-6D15A7C13F99}" presName="root2" presStyleCnt="0"/>
      <dgm:spPr/>
    </dgm:pt>
    <dgm:pt modelId="{B1C33FA7-0E1B-4134-99D1-6F6FAE21C0E5}" type="pres">
      <dgm:prSet presAssocID="{B0CDD19C-BE1C-4A1F-9784-6D15A7C13F99}" presName="LevelTwoTextNode" presStyleLbl="node4" presStyleIdx="5" presStyleCnt="10" custScaleX="126749" custLinFactNeighborX="2369">
        <dgm:presLayoutVars>
          <dgm:chPref val="3"/>
        </dgm:presLayoutVars>
      </dgm:prSet>
      <dgm:spPr/>
    </dgm:pt>
    <dgm:pt modelId="{2CE3BC58-46E6-4509-9EEF-8DF7E7EAAA4A}" type="pres">
      <dgm:prSet presAssocID="{B0CDD19C-BE1C-4A1F-9784-6D15A7C13F99}" presName="level3hierChild" presStyleCnt="0"/>
      <dgm:spPr/>
    </dgm:pt>
    <dgm:pt modelId="{5733DEB5-2287-4741-9BBC-DF4B89FA0EC7}" type="pres">
      <dgm:prSet presAssocID="{3DC076A5-AA34-4335-8946-EF3F14F999F5}" presName="conn2-1" presStyleLbl="parChTrans1D4" presStyleIdx="9" presStyleCnt="13"/>
      <dgm:spPr/>
    </dgm:pt>
    <dgm:pt modelId="{02B674C9-9E23-495B-BD84-3203C90A980D}" type="pres">
      <dgm:prSet presAssocID="{3DC076A5-AA34-4335-8946-EF3F14F999F5}" presName="connTx" presStyleLbl="parChTrans1D4" presStyleIdx="9" presStyleCnt="13"/>
      <dgm:spPr/>
    </dgm:pt>
    <dgm:pt modelId="{CEEABE2D-50BE-4C5B-A169-6A64915F25B9}" type="pres">
      <dgm:prSet presAssocID="{69AFFC13-CCF5-4A09-A4F2-58AF280D5233}" presName="root2" presStyleCnt="0"/>
      <dgm:spPr/>
    </dgm:pt>
    <dgm:pt modelId="{8D6D12EA-841A-4A24-836F-214B2FB712AF}" type="pres">
      <dgm:prSet presAssocID="{69AFFC13-CCF5-4A09-A4F2-58AF280D5233}" presName="LevelTwoTextNode" presStyleLbl="node4" presStyleIdx="6" presStyleCnt="10" custScaleX="142607">
        <dgm:presLayoutVars>
          <dgm:chPref val="3"/>
        </dgm:presLayoutVars>
      </dgm:prSet>
      <dgm:spPr/>
    </dgm:pt>
    <dgm:pt modelId="{A655F48A-75EB-472F-8770-C41DDD788708}" type="pres">
      <dgm:prSet presAssocID="{69AFFC13-CCF5-4A09-A4F2-58AF280D5233}" presName="level3hierChild" presStyleCnt="0"/>
      <dgm:spPr/>
    </dgm:pt>
    <dgm:pt modelId="{03733769-85A4-4479-8CE6-94B02A16A0A2}" type="pres">
      <dgm:prSet presAssocID="{07B1E7CE-4CF2-47A4-B85C-A740B73CFA83}" presName="conn2-1" presStyleLbl="parChTrans1D3" presStyleIdx="1" presStyleCnt="3"/>
      <dgm:spPr/>
    </dgm:pt>
    <dgm:pt modelId="{DFF571AD-7A9A-4E26-BECD-7C4DFDDF71D5}" type="pres">
      <dgm:prSet presAssocID="{07B1E7CE-4CF2-47A4-B85C-A740B73CFA83}" presName="connTx" presStyleLbl="parChTrans1D3" presStyleIdx="1" presStyleCnt="3"/>
      <dgm:spPr/>
    </dgm:pt>
    <dgm:pt modelId="{7013D060-3E94-4B27-AADE-2AF2E31BAD19}" type="pres">
      <dgm:prSet presAssocID="{8397BAA6-3598-4B14-ABB8-248FA8D058D0}" presName="root2" presStyleCnt="0"/>
      <dgm:spPr/>
    </dgm:pt>
    <dgm:pt modelId="{5B219A03-E33D-4788-907C-E46E1F415532}" type="pres">
      <dgm:prSet presAssocID="{8397BAA6-3598-4B14-ABB8-248FA8D058D0}" presName="LevelTwoTextNode" presStyleLbl="node3" presStyleIdx="1" presStyleCnt="3" custLinFactY="-52730" custLinFactNeighborX="-47927" custLinFactNeighborY="-100000">
        <dgm:presLayoutVars>
          <dgm:chPref val="3"/>
        </dgm:presLayoutVars>
      </dgm:prSet>
      <dgm:spPr/>
    </dgm:pt>
    <dgm:pt modelId="{7B94BC6B-2E6E-47DA-95B0-CFF4782590DD}" type="pres">
      <dgm:prSet presAssocID="{8397BAA6-3598-4B14-ABB8-248FA8D058D0}" presName="level3hierChild" presStyleCnt="0"/>
      <dgm:spPr/>
    </dgm:pt>
    <dgm:pt modelId="{0C8D4BCC-4086-4A68-9D2B-02E45C220775}" type="pres">
      <dgm:prSet presAssocID="{11D2AFFF-DA88-4105-9F02-811D9A37295D}" presName="conn2-1" presStyleLbl="parChTrans1D4" presStyleIdx="10" presStyleCnt="13"/>
      <dgm:spPr/>
    </dgm:pt>
    <dgm:pt modelId="{B9A93A5E-F101-4CDF-808D-FE150E6D6AA9}" type="pres">
      <dgm:prSet presAssocID="{11D2AFFF-DA88-4105-9F02-811D9A37295D}" presName="connTx" presStyleLbl="parChTrans1D4" presStyleIdx="10" presStyleCnt="13"/>
      <dgm:spPr/>
    </dgm:pt>
    <dgm:pt modelId="{8E922612-F194-46AD-B32E-DCF83522230B}" type="pres">
      <dgm:prSet presAssocID="{49C5E66E-5C85-4738-BF30-D9F6AC7C67FE}" presName="root2" presStyleCnt="0"/>
      <dgm:spPr/>
    </dgm:pt>
    <dgm:pt modelId="{9BA6B3BA-8513-4EB4-9A17-FFCEB5110586}" type="pres">
      <dgm:prSet presAssocID="{49C5E66E-5C85-4738-BF30-D9F6AC7C67FE}" presName="LevelTwoTextNode" presStyleLbl="node4" presStyleIdx="7" presStyleCnt="10" custScaleX="158465">
        <dgm:presLayoutVars>
          <dgm:chPref val="3"/>
        </dgm:presLayoutVars>
      </dgm:prSet>
      <dgm:spPr/>
    </dgm:pt>
    <dgm:pt modelId="{9CE57ADF-28F5-4813-9017-9063170C43F7}" type="pres">
      <dgm:prSet presAssocID="{49C5E66E-5C85-4738-BF30-D9F6AC7C67FE}" presName="level3hierChild" presStyleCnt="0"/>
      <dgm:spPr/>
    </dgm:pt>
    <dgm:pt modelId="{BA3FD9C1-ECC0-4674-BB74-8055F4245858}" type="pres">
      <dgm:prSet presAssocID="{C6A70EE9-7A71-489F-A2FA-38D3EAAC5802}" presName="conn2-1" presStyleLbl="parChTrans1D4" presStyleIdx="11" presStyleCnt="13"/>
      <dgm:spPr/>
    </dgm:pt>
    <dgm:pt modelId="{4390588C-93BA-4A1D-9705-BF3CBA38BFB8}" type="pres">
      <dgm:prSet presAssocID="{C6A70EE9-7A71-489F-A2FA-38D3EAAC5802}" presName="connTx" presStyleLbl="parChTrans1D4" presStyleIdx="11" presStyleCnt="13"/>
      <dgm:spPr/>
    </dgm:pt>
    <dgm:pt modelId="{A2C56220-F71F-4FB9-B819-7D54720AB5D8}" type="pres">
      <dgm:prSet presAssocID="{9BABEA4C-4B9C-46DC-A3BA-E7D69350B97A}" presName="root2" presStyleCnt="0"/>
      <dgm:spPr/>
    </dgm:pt>
    <dgm:pt modelId="{0EEC4C2C-AFFF-4B68-AA8C-292AA0CEF4C3}" type="pres">
      <dgm:prSet presAssocID="{9BABEA4C-4B9C-46DC-A3BA-E7D69350B97A}" presName="LevelTwoTextNode" presStyleLbl="node4" presStyleIdx="8" presStyleCnt="10">
        <dgm:presLayoutVars>
          <dgm:chPref val="3"/>
        </dgm:presLayoutVars>
      </dgm:prSet>
      <dgm:spPr/>
    </dgm:pt>
    <dgm:pt modelId="{B5ED5E42-8140-4640-8709-8CC3AFB0C31A}" type="pres">
      <dgm:prSet presAssocID="{9BABEA4C-4B9C-46DC-A3BA-E7D69350B97A}" presName="level3hierChild" presStyleCnt="0"/>
      <dgm:spPr/>
    </dgm:pt>
    <dgm:pt modelId="{742C539B-BB93-4B09-AB58-4EB00BE63BAE}" type="pres">
      <dgm:prSet presAssocID="{23374284-E88B-472A-9973-93A44F161926}" presName="conn2-1" presStyleLbl="parChTrans1D4" presStyleIdx="12" presStyleCnt="13"/>
      <dgm:spPr/>
    </dgm:pt>
    <dgm:pt modelId="{F681497B-4D8C-4721-B696-2D007DBFEC82}" type="pres">
      <dgm:prSet presAssocID="{23374284-E88B-472A-9973-93A44F161926}" presName="connTx" presStyleLbl="parChTrans1D4" presStyleIdx="12" presStyleCnt="13"/>
      <dgm:spPr/>
    </dgm:pt>
    <dgm:pt modelId="{187BD90C-74AA-4F99-96FC-9FE60A5D8A48}" type="pres">
      <dgm:prSet presAssocID="{513EA668-B182-4A93-8DC7-6DE72E260F9C}" presName="root2" presStyleCnt="0"/>
      <dgm:spPr/>
    </dgm:pt>
    <dgm:pt modelId="{B9B6F3FB-AD19-47EF-9579-3059EA14008E}" type="pres">
      <dgm:prSet presAssocID="{513EA668-B182-4A93-8DC7-6DE72E260F9C}" presName="LevelTwoTextNode" presStyleLbl="node4" presStyleIdx="9" presStyleCnt="10">
        <dgm:presLayoutVars>
          <dgm:chPref val="3"/>
        </dgm:presLayoutVars>
      </dgm:prSet>
      <dgm:spPr/>
    </dgm:pt>
    <dgm:pt modelId="{4AD5570E-0E92-4CAB-B43B-4C5D090D49FC}" type="pres">
      <dgm:prSet presAssocID="{513EA668-B182-4A93-8DC7-6DE72E260F9C}" presName="level3hierChild" presStyleCnt="0"/>
      <dgm:spPr/>
    </dgm:pt>
    <dgm:pt modelId="{8772F8D9-BA81-4C05-8815-675FB8C5B109}" type="pres">
      <dgm:prSet presAssocID="{6DC1DA69-D295-4D41-A859-FACC31C18F57}" presName="conn2-1" presStyleLbl="parChTrans1D2" presStyleIdx="1" presStyleCnt="2"/>
      <dgm:spPr/>
    </dgm:pt>
    <dgm:pt modelId="{FE274175-9390-4B82-824A-279126C33533}" type="pres">
      <dgm:prSet presAssocID="{6DC1DA69-D295-4D41-A859-FACC31C18F57}" presName="connTx" presStyleLbl="parChTrans1D2" presStyleIdx="1" presStyleCnt="2"/>
      <dgm:spPr/>
    </dgm:pt>
    <dgm:pt modelId="{57B35D08-8A71-48A4-81A2-2DBC0FE84C54}" type="pres">
      <dgm:prSet presAssocID="{E8DAE44F-1CBA-4772-8D31-920F074C34F0}" presName="root2" presStyleCnt="0"/>
      <dgm:spPr/>
    </dgm:pt>
    <dgm:pt modelId="{688CA6F6-D307-4FA0-A0B1-D3348BBC877F}" type="pres">
      <dgm:prSet presAssocID="{E8DAE44F-1CBA-4772-8D31-920F074C34F0}" presName="LevelTwoTextNode" presStyleLbl="node2" presStyleIdx="1" presStyleCnt="2" custLinFactY="-100000" custLinFactNeighborX="-76247" custLinFactNeighborY="-107730">
        <dgm:presLayoutVars>
          <dgm:chPref val="3"/>
        </dgm:presLayoutVars>
      </dgm:prSet>
      <dgm:spPr/>
    </dgm:pt>
    <dgm:pt modelId="{E0B42CDE-5B03-4F12-AB8A-DE4A6C17F2A4}" type="pres">
      <dgm:prSet presAssocID="{E8DAE44F-1CBA-4772-8D31-920F074C34F0}" presName="level3hierChild" presStyleCnt="0"/>
      <dgm:spPr/>
    </dgm:pt>
    <dgm:pt modelId="{B54F10AB-34AC-4959-ABF3-A6B787BF9CEC}" type="pres">
      <dgm:prSet presAssocID="{49D86781-D2DF-4C6A-AA9F-DD5E7D4AEBC4}" presName="conn2-1" presStyleLbl="parChTrans1D3" presStyleIdx="2" presStyleCnt="3"/>
      <dgm:spPr/>
    </dgm:pt>
    <dgm:pt modelId="{8756D320-7AF3-4031-A25B-A2F7D179D131}" type="pres">
      <dgm:prSet presAssocID="{49D86781-D2DF-4C6A-AA9F-DD5E7D4AEBC4}" presName="connTx" presStyleLbl="parChTrans1D3" presStyleIdx="2" presStyleCnt="3"/>
      <dgm:spPr/>
    </dgm:pt>
    <dgm:pt modelId="{C9B24699-0BCB-435D-98BB-4653DBDF7FF3}" type="pres">
      <dgm:prSet presAssocID="{79178A5E-F289-4E7D-8EDF-9960BE3E750B}" presName="root2" presStyleCnt="0"/>
      <dgm:spPr/>
    </dgm:pt>
    <dgm:pt modelId="{009669CB-CB22-43DF-BF04-8E659BE39A1F}" type="pres">
      <dgm:prSet presAssocID="{79178A5E-F289-4E7D-8EDF-9960BE3E750B}" presName="LevelTwoTextNode" presStyleLbl="node3" presStyleIdx="2" presStyleCnt="3" custScaleX="121252" custScaleY="126999" custLinFactNeighborX="-81454" custLinFactNeighborY="-61711">
        <dgm:presLayoutVars>
          <dgm:chPref val="3"/>
        </dgm:presLayoutVars>
      </dgm:prSet>
      <dgm:spPr/>
    </dgm:pt>
    <dgm:pt modelId="{436FDA4B-C8BD-4FC7-AC34-B781C3F0AA74}" type="pres">
      <dgm:prSet presAssocID="{79178A5E-F289-4E7D-8EDF-9960BE3E750B}" presName="level3hierChild" presStyleCnt="0"/>
      <dgm:spPr/>
    </dgm:pt>
  </dgm:ptLst>
  <dgm:cxnLst>
    <dgm:cxn modelId="{FE8864CB-2EB2-4017-8BA8-F3F48CBEE95E}" type="presOf" srcId="{3DC076A5-AA34-4335-8946-EF3F14F999F5}" destId="{5733DEB5-2287-4741-9BBC-DF4B89FA0EC7}" srcOrd="0" destOrd="0" presId="urn:microsoft.com/office/officeart/2005/8/layout/hierarchy2"/>
    <dgm:cxn modelId="{2BF39A75-4811-4087-8164-CA0907BECF0F}" srcId="{8397BAA6-3598-4B14-ABB8-248FA8D058D0}" destId="{9BABEA4C-4B9C-46DC-A3BA-E7D69350B97A}" srcOrd="1" destOrd="0" parTransId="{C6A70EE9-7A71-489F-A2FA-38D3EAAC5802}" sibTransId="{CC9E0CEB-5625-4756-8A92-8601DF1E2429}"/>
    <dgm:cxn modelId="{4E5C8738-527C-4D19-B5C1-B6669C10CFEA}" srcId="{3E22C8B5-A135-446D-BB6E-578D3AB6A188}" destId="{3DBE8B9E-98B1-49B1-81E2-F18D64282A49}" srcOrd="0" destOrd="0" parTransId="{B7BD9396-6583-412D-998D-5EC251642889}" sibTransId="{6F8BEF25-395C-466B-9B4D-FB1600E6C9CE}"/>
    <dgm:cxn modelId="{48D9731A-53BF-4294-B085-102F98C3787D}" type="presOf" srcId="{7E5195A9-897A-4C42-A673-06204EE82A27}" destId="{619A8C16-DF14-4A4E-9927-726A6D95D48A}" srcOrd="0" destOrd="0" presId="urn:microsoft.com/office/officeart/2005/8/layout/hierarchy2"/>
    <dgm:cxn modelId="{D80163D1-9A9C-4461-B18D-264901799A8E}" srcId="{C722D81F-C412-4DFA-8120-0741703E6583}" destId="{9C0ACE8E-1E47-4DFC-93BA-E7026997067B}" srcOrd="2" destOrd="0" parTransId="{35F83BD5-3499-4B2A-A94A-B9AACB8E29A3}" sibTransId="{3B23CB15-64B3-489E-A367-E22C025DEB62}"/>
    <dgm:cxn modelId="{D042ED98-B1D1-403B-BAA7-AB303F75D812}" type="presOf" srcId="{CBE42F1F-264E-4E13-ADDA-2A247B7A689B}" destId="{D09B57EB-0DF6-4A5F-8E3D-EDBC11D9CF95}" srcOrd="0" destOrd="0" presId="urn:microsoft.com/office/officeart/2005/8/layout/hierarchy2"/>
    <dgm:cxn modelId="{C93AF766-4F5F-4E35-AC62-FC2E122A8B4F}" type="presOf" srcId="{D8C20449-0557-49C7-A259-15A06CFCE655}" destId="{F05A779D-F14A-4DEB-9DDA-45D4B0781831}" srcOrd="0" destOrd="0" presId="urn:microsoft.com/office/officeart/2005/8/layout/hierarchy2"/>
    <dgm:cxn modelId="{510BCAA8-BABD-4EEC-9714-9F411484CB53}" type="presOf" srcId="{B7BD9396-6583-412D-998D-5EC251642889}" destId="{B8887F5E-6FC7-4669-ABB7-C8A49EAD2319}" srcOrd="1" destOrd="0" presId="urn:microsoft.com/office/officeart/2005/8/layout/hierarchy2"/>
    <dgm:cxn modelId="{CA42837A-E560-4D1B-A78A-D8AE6C5CAE48}" srcId="{0D02B675-5F81-418A-8A52-7E314508769A}" destId="{C0C39096-A6EB-4771-B1DF-20E1901DD3BD}" srcOrd="0" destOrd="0" parTransId="{F945083D-EAB7-4C95-AA19-1A346AFF6285}" sibTransId="{EE7EC89A-8F62-4357-BFBA-ED2FF8DD9548}"/>
    <dgm:cxn modelId="{6B89526B-B96F-4075-BE11-309CB6854D58}" srcId="{C722D81F-C412-4DFA-8120-0741703E6583}" destId="{33761FAB-5301-490A-9D89-7169BE4A3FE1}" srcOrd="0" destOrd="0" parTransId="{D8C20449-0557-49C7-A259-15A06CFCE655}" sibTransId="{A180D55A-A4B3-4496-A210-45BE1276BC5E}"/>
    <dgm:cxn modelId="{0C6BA7FA-35D1-4E69-9C27-7CD2C12C900E}" type="presOf" srcId="{3E22C8B5-A135-446D-BB6E-578D3AB6A188}" destId="{87BCF289-51FC-4464-B598-DCA00B848B94}" srcOrd="0" destOrd="0" presId="urn:microsoft.com/office/officeart/2005/8/layout/hierarchy2"/>
    <dgm:cxn modelId="{5A18587C-54D3-46E0-BA9C-1582969C2B73}" type="presOf" srcId="{35F83BD5-3499-4B2A-A94A-B9AACB8E29A3}" destId="{4925882E-8E66-4441-ACAF-187A98C7A5DF}" srcOrd="0" destOrd="0" presId="urn:microsoft.com/office/officeart/2005/8/layout/hierarchy2"/>
    <dgm:cxn modelId="{EE75F711-4E94-45A3-A98B-5563AA3BFB32}" type="presOf" srcId="{9BABEA4C-4B9C-46DC-A3BA-E7D69350B97A}" destId="{0EEC4C2C-AFFF-4B68-AA8C-292AA0CEF4C3}" srcOrd="0" destOrd="0" presId="urn:microsoft.com/office/officeart/2005/8/layout/hierarchy2"/>
    <dgm:cxn modelId="{4CE0577A-B7EF-4A01-ACBA-ACE9C75C306C}" srcId="{6A823EF9-9E4E-49FA-BE80-C21CDA328CBD}" destId="{E1D7FA04-D1D2-4291-A1FB-EC3BFCBBDA30}" srcOrd="1" destOrd="0" parTransId="{9CEFB7CF-C7A3-4D85-BF01-F2AF3808099A}" sibTransId="{E62616A9-B225-446B-A6F2-2F2581ADEEB3}"/>
    <dgm:cxn modelId="{38386BE6-9CC8-40FA-A1FA-185E9F964FE5}" type="presOf" srcId="{6DC1DA69-D295-4D41-A859-FACC31C18F57}" destId="{8772F8D9-BA81-4C05-8815-675FB8C5B109}" srcOrd="0" destOrd="0" presId="urn:microsoft.com/office/officeart/2005/8/layout/hierarchy2"/>
    <dgm:cxn modelId="{20B16292-DF07-4E3A-B28C-BDD82A2957F1}" type="presOf" srcId="{33761FAB-5301-490A-9D89-7169BE4A3FE1}" destId="{9778E2CF-6600-4EE5-806E-4C383EFCB26B}" srcOrd="0" destOrd="0" presId="urn:microsoft.com/office/officeart/2005/8/layout/hierarchy2"/>
    <dgm:cxn modelId="{7D42E69A-A2CF-4982-8673-BAEC3DB51E7F}" type="presOf" srcId="{9F3F8EF8-FBFD-447A-995D-63662C0C758F}" destId="{03358B32-78EC-45BB-A8F6-29D812A326F0}" srcOrd="1" destOrd="0" presId="urn:microsoft.com/office/officeart/2005/8/layout/hierarchy2"/>
    <dgm:cxn modelId="{3F220270-4459-4F7B-AE52-73246C64A473}" type="presOf" srcId="{E1D7FA04-D1D2-4291-A1FB-EC3BFCBBDA30}" destId="{CD58B028-7FF2-49A2-BCB3-A34F2C33E50D}" srcOrd="0" destOrd="0" presId="urn:microsoft.com/office/officeart/2005/8/layout/hierarchy2"/>
    <dgm:cxn modelId="{E29356D4-1023-4EF9-A6DE-6A427F3B8749}" srcId="{C0C39096-A6EB-4771-B1DF-20E1901DD3BD}" destId="{E8DAE44F-1CBA-4772-8D31-920F074C34F0}" srcOrd="1" destOrd="0" parTransId="{6DC1DA69-D295-4D41-A859-FACC31C18F57}" sibTransId="{CAA0271E-8A52-4D5E-8D89-C88CC5175377}"/>
    <dgm:cxn modelId="{09D39B4B-77A5-4993-8ABB-326DB97782D8}" type="presOf" srcId="{7E5195A9-897A-4C42-A673-06204EE82A27}" destId="{9AE62171-C210-4C39-9026-702C25742D4D}" srcOrd="1" destOrd="0" presId="urn:microsoft.com/office/officeart/2005/8/layout/hierarchy2"/>
    <dgm:cxn modelId="{48964FDF-2D6F-40E0-A27D-45D4663674CF}" type="presOf" srcId="{4228BBD1-D9D2-438C-AD29-D6E6884DB23C}" destId="{2CAD6985-F3CB-4C71-86C1-BE78C9EF9F77}" srcOrd="0" destOrd="0" presId="urn:microsoft.com/office/officeart/2005/8/layout/hierarchy2"/>
    <dgm:cxn modelId="{CC9CB727-6135-440D-A74A-43E3F003B2C5}" srcId="{C0C39096-A6EB-4771-B1DF-20E1901DD3BD}" destId="{3E22C8B5-A135-446D-BB6E-578D3AB6A188}" srcOrd="0" destOrd="0" parTransId="{CCBC2BC7-AFEC-45E3-92AA-97DFB658AE8C}" sibTransId="{3F2FABAA-16E4-4860-AB3C-EA8868974028}"/>
    <dgm:cxn modelId="{56A094F6-6D19-475A-A736-925DD83AE381}" type="presOf" srcId="{8397BAA6-3598-4B14-ABB8-248FA8D058D0}" destId="{5B219A03-E33D-4788-907C-E46E1F415532}" srcOrd="0" destOrd="0" presId="urn:microsoft.com/office/officeart/2005/8/layout/hierarchy2"/>
    <dgm:cxn modelId="{F0883982-7432-42FC-9A53-CEBB76371308}" type="presOf" srcId="{49C5E66E-5C85-4738-BF30-D9F6AC7C67FE}" destId="{9BA6B3BA-8513-4EB4-9A17-FFCEB5110586}" srcOrd="0" destOrd="0" presId="urn:microsoft.com/office/officeart/2005/8/layout/hierarchy2"/>
    <dgm:cxn modelId="{C87B4DD4-2B82-473E-8C72-FA965F0AE65C}" type="presOf" srcId="{23374284-E88B-472A-9973-93A44F161926}" destId="{F681497B-4D8C-4721-B696-2D007DBFEC82}" srcOrd="1" destOrd="0" presId="urn:microsoft.com/office/officeart/2005/8/layout/hierarchy2"/>
    <dgm:cxn modelId="{E52836FB-6F69-4068-B81A-E3AA2574CAB0}" type="presOf" srcId="{CCBC2BC7-AFEC-45E3-92AA-97DFB658AE8C}" destId="{2066D994-7D51-4DFF-B0E4-032DF2998DA1}" srcOrd="1" destOrd="0" presId="urn:microsoft.com/office/officeart/2005/8/layout/hierarchy2"/>
    <dgm:cxn modelId="{A6747127-2FA2-46DB-9B99-28718CC40E1F}" srcId="{3DBE8B9E-98B1-49B1-81E2-F18D64282A49}" destId="{69AFFC13-CCF5-4A09-A4F2-58AF280D5233}" srcOrd="4" destOrd="0" parTransId="{3DC076A5-AA34-4335-8946-EF3F14F999F5}" sibTransId="{8EE2C755-713A-4C46-ACBA-CB34CB053C85}"/>
    <dgm:cxn modelId="{78ED413F-961F-4527-9BAE-B5AE262543CD}" type="presOf" srcId="{9C0ACE8E-1E47-4DFC-93BA-E7026997067B}" destId="{6E9114FD-6422-4FD6-8785-06EA1BD6398B}" srcOrd="0" destOrd="0" presId="urn:microsoft.com/office/officeart/2005/8/layout/hierarchy2"/>
    <dgm:cxn modelId="{474CA75A-968F-4A25-8EB7-FFB2DA052587}" type="presOf" srcId="{3DBE8B9E-98B1-49B1-81E2-F18D64282A49}" destId="{C8706F1B-924E-4F05-A857-04ACC5B48FCE}" srcOrd="0" destOrd="0" presId="urn:microsoft.com/office/officeart/2005/8/layout/hierarchy2"/>
    <dgm:cxn modelId="{850E076E-28C7-490F-B105-179FD32D02F5}" type="presOf" srcId="{CB427DD3-43A5-406D-BAC1-753A5A5BD459}" destId="{D9909AA8-B429-4D34-BAA8-04B1E51F74A1}" srcOrd="0" destOrd="0" presId="urn:microsoft.com/office/officeart/2005/8/layout/hierarchy2"/>
    <dgm:cxn modelId="{FDF16A2E-AA1F-465B-9A47-063974485DEE}" type="presOf" srcId="{3DC076A5-AA34-4335-8946-EF3F14F999F5}" destId="{02B674C9-9E23-495B-BD84-3203C90A980D}" srcOrd="1" destOrd="0" presId="urn:microsoft.com/office/officeart/2005/8/layout/hierarchy2"/>
    <dgm:cxn modelId="{AEACE930-789A-4230-AF01-B0433009D8A2}" type="presOf" srcId="{E8DAE44F-1CBA-4772-8D31-920F074C34F0}" destId="{688CA6F6-D307-4FA0-A0B1-D3348BBC877F}" srcOrd="0" destOrd="0" presId="urn:microsoft.com/office/officeart/2005/8/layout/hierarchy2"/>
    <dgm:cxn modelId="{8CAB2F1E-669D-43C1-BACC-4FE97ADC3F00}" type="presOf" srcId="{69AFFC13-CCF5-4A09-A4F2-58AF280D5233}" destId="{8D6D12EA-841A-4A24-836F-214B2FB712AF}" srcOrd="0" destOrd="0" presId="urn:microsoft.com/office/officeart/2005/8/layout/hierarchy2"/>
    <dgm:cxn modelId="{CD9703A8-26B2-428D-A97B-8B4796C4C427}" type="presOf" srcId="{0D02B675-5F81-418A-8A52-7E314508769A}" destId="{67EAA1B1-3B81-42CB-A11D-98BF6F139EA7}" srcOrd="0" destOrd="0" presId="urn:microsoft.com/office/officeart/2005/8/layout/hierarchy2"/>
    <dgm:cxn modelId="{6EFE687E-220D-4807-8504-98E86CE303A0}" srcId="{6A823EF9-9E4E-49FA-BE80-C21CDA328CBD}" destId="{D7F8B3A6-3FAE-4200-B7C5-9959EFF94C4B}" srcOrd="0" destOrd="0" parTransId="{A1D196B1-B652-484F-B2FB-F2BC2D24C771}" sibTransId="{620C6306-65F3-46E0-B0A2-3C84F60AE2FD}"/>
    <dgm:cxn modelId="{7AAF2652-52A6-4B0F-8C6C-39DD5A9B8A08}" srcId="{3DBE8B9E-98B1-49B1-81E2-F18D64282A49}" destId="{C722D81F-C412-4DFA-8120-0741703E6583}" srcOrd="0" destOrd="0" parTransId="{CBE42F1F-264E-4E13-ADDA-2A247B7A689B}" sibTransId="{0D752649-D513-43D1-9715-24E268F91694}"/>
    <dgm:cxn modelId="{2AFC4302-0F9A-4FF4-BC63-8522865B4704}" type="presOf" srcId="{6A823EF9-9E4E-49FA-BE80-C21CDA328CBD}" destId="{504C4F77-E37B-48FD-95C1-BC5EAA342D9E}" srcOrd="0" destOrd="0" presId="urn:microsoft.com/office/officeart/2005/8/layout/hierarchy2"/>
    <dgm:cxn modelId="{B178D1AE-A6B5-456E-8C93-E0229F692689}" type="presOf" srcId="{49D86781-D2DF-4C6A-AA9F-DD5E7D4AEBC4}" destId="{B54F10AB-34AC-4959-ABF3-A6B787BF9CEC}" srcOrd="0" destOrd="0" presId="urn:microsoft.com/office/officeart/2005/8/layout/hierarchy2"/>
    <dgm:cxn modelId="{6F7BFE04-4008-40AB-99D1-BB8C4B9C1BDD}" type="presOf" srcId="{07B1E7CE-4CF2-47A4-B85C-A740B73CFA83}" destId="{DFF571AD-7A9A-4E26-BECD-7C4DFDDF71D5}" srcOrd="1" destOrd="0" presId="urn:microsoft.com/office/officeart/2005/8/layout/hierarchy2"/>
    <dgm:cxn modelId="{5F62A692-92C3-4A9F-808C-0D5F2C09A476}" type="presOf" srcId="{49D86781-D2DF-4C6A-AA9F-DD5E7D4AEBC4}" destId="{8756D320-7AF3-4031-A25B-A2F7D179D131}" srcOrd="1" destOrd="0" presId="urn:microsoft.com/office/officeart/2005/8/layout/hierarchy2"/>
    <dgm:cxn modelId="{A9CE5421-23CD-4164-A708-0B97EF050AED}" type="presOf" srcId="{A1D196B1-B652-484F-B2FB-F2BC2D24C771}" destId="{7B766C47-209A-4A18-9A3E-B86AF1BBB627}" srcOrd="1" destOrd="0" presId="urn:microsoft.com/office/officeart/2005/8/layout/hierarchy2"/>
    <dgm:cxn modelId="{3B92C337-E11C-42CC-9CE3-BAA2663BC56B}" type="presOf" srcId="{B7BD9396-6583-412D-998D-5EC251642889}" destId="{AD1E5CCA-AAF4-4112-92D9-793CC53F8BC4}" srcOrd="0" destOrd="0" presId="urn:microsoft.com/office/officeart/2005/8/layout/hierarchy2"/>
    <dgm:cxn modelId="{9BC4C60A-E6E0-4C80-9A0C-A297A66323E4}" type="presOf" srcId="{79178A5E-F289-4E7D-8EDF-9960BE3E750B}" destId="{009669CB-CB22-43DF-BF04-8E659BE39A1F}" srcOrd="0" destOrd="0" presId="urn:microsoft.com/office/officeart/2005/8/layout/hierarchy2"/>
    <dgm:cxn modelId="{BCB48665-5BB9-47ED-B771-07C781165E6B}" type="presOf" srcId="{A1D196B1-B652-484F-B2FB-F2BC2D24C771}" destId="{632B9755-F40D-4759-86C4-1B6B8F39AE0E}" srcOrd="0" destOrd="0" presId="urn:microsoft.com/office/officeart/2005/8/layout/hierarchy2"/>
    <dgm:cxn modelId="{596956B4-0798-4D57-A003-A4B2A51B02BA}" srcId="{8397BAA6-3598-4B14-ABB8-248FA8D058D0}" destId="{513EA668-B182-4A93-8DC7-6DE72E260F9C}" srcOrd="2" destOrd="0" parTransId="{23374284-E88B-472A-9973-93A44F161926}" sibTransId="{473C5AB4-B556-419E-A44F-827BCCDF82DF}"/>
    <dgm:cxn modelId="{745EB65B-AC62-48B5-8562-260ADB318A8E}" type="presOf" srcId="{35F83BD5-3499-4B2A-A94A-B9AACB8E29A3}" destId="{24C44050-0FE7-46BE-9DB0-F9B3662571BB}" srcOrd="1" destOrd="0" presId="urn:microsoft.com/office/officeart/2005/8/layout/hierarchy2"/>
    <dgm:cxn modelId="{CE04A12C-CBEB-4622-BB69-A3939F9500D1}" type="presOf" srcId="{9CEFB7CF-C7A3-4D85-BF01-F2AF3808099A}" destId="{8FEF6A2B-887F-4433-9AC0-F75C8EEA4CA4}" srcOrd="1" destOrd="0" presId="urn:microsoft.com/office/officeart/2005/8/layout/hierarchy2"/>
    <dgm:cxn modelId="{E83358DE-1076-4916-95E6-528E352018ED}" srcId="{3E22C8B5-A135-446D-BB6E-578D3AB6A188}" destId="{8397BAA6-3598-4B14-ABB8-248FA8D058D0}" srcOrd="1" destOrd="0" parTransId="{07B1E7CE-4CF2-47A4-B85C-A740B73CFA83}" sibTransId="{453A29B3-C325-45FE-9975-0AD4AE8C4826}"/>
    <dgm:cxn modelId="{4D9BBB05-53C0-483A-BC6D-6E5E7077A0E6}" type="presOf" srcId="{FAC54F4B-A53F-4A48-9E36-AAD9E8CD6C50}" destId="{154EFC29-32EF-4F51-9472-25BBA1259404}" srcOrd="1" destOrd="0" presId="urn:microsoft.com/office/officeart/2005/8/layout/hierarchy2"/>
    <dgm:cxn modelId="{6E39DA22-78A4-4878-9B55-DCADE0110E9D}" type="presOf" srcId="{CBE42F1F-264E-4E13-ADDA-2A247B7A689B}" destId="{180C8927-B077-4CF5-A171-E689A5B521DF}" srcOrd="1" destOrd="0" presId="urn:microsoft.com/office/officeart/2005/8/layout/hierarchy2"/>
    <dgm:cxn modelId="{48A2FB79-D83F-4F11-AC69-80DBE5388780}" type="presOf" srcId="{11D2AFFF-DA88-4105-9F02-811D9A37295D}" destId="{B9A93A5E-F101-4CDF-808D-FE150E6D6AA9}" srcOrd="1" destOrd="0" presId="urn:microsoft.com/office/officeart/2005/8/layout/hierarchy2"/>
    <dgm:cxn modelId="{1E6BEF80-7877-45F3-B58A-9C09D749F2CF}" type="presOf" srcId="{C0C39096-A6EB-4771-B1DF-20E1901DD3BD}" destId="{0BD36C49-16C1-44B3-8C20-4677EC78F908}" srcOrd="0" destOrd="0" presId="urn:microsoft.com/office/officeart/2005/8/layout/hierarchy2"/>
    <dgm:cxn modelId="{857CB017-7F42-4FCA-9DF7-9D2359A6C0CA}" type="presOf" srcId="{D7F8B3A6-3FAE-4200-B7C5-9959EFF94C4B}" destId="{8099B440-37AE-4732-A897-34DDF46ED324}" srcOrd="0" destOrd="0" presId="urn:microsoft.com/office/officeart/2005/8/layout/hierarchy2"/>
    <dgm:cxn modelId="{8E2993DA-3CF5-42BE-BDBA-91BE4698001C}" srcId="{3DBE8B9E-98B1-49B1-81E2-F18D64282A49}" destId="{CB427DD3-43A5-406D-BAC1-753A5A5BD459}" srcOrd="1" destOrd="0" parTransId="{8C9AA8DA-A96D-40DA-894A-319D69578DCC}" sibTransId="{2FBACAB3-E7DA-4DEE-8511-B4E81D1D6F91}"/>
    <dgm:cxn modelId="{02B862F8-8F6C-4BBA-B6EE-729A92294BE2}" type="presOf" srcId="{FAC54F4B-A53F-4A48-9E36-AAD9E8CD6C50}" destId="{E9B4EAED-60A7-4DD7-9CAC-37D6D2C6B712}" srcOrd="0" destOrd="0" presId="urn:microsoft.com/office/officeart/2005/8/layout/hierarchy2"/>
    <dgm:cxn modelId="{82D94856-ABF3-42D0-962D-77289CAACC79}" type="presOf" srcId="{8C9AA8DA-A96D-40DA-894A-319D69578DCC}" destId="{4FA45457-E00D-464F-8C58-9619F3AFADEF}" srcOrd="0" destOrd="0" presId="urn:microsoft.com/office/officeart/2005/8/layout/hierarchy2"/>
    <dgm:cxn modelId="{C3A4A573-2261-4115-B483-63DB33D1A337}" srcId="{C722D81F-C412-4DFA-8120-0741703E6583}" destId="{4228BBD1-D9D2-438C-AD29-D6E6884DB23C}" srcOrd="1" destOrd="0" parTransId="{9F3F8EF8-FBFD-447A-995D-63662C0C758F}" sibTransId="{8D7A653F-52BA-41C4-A997-6C91043624A8}"/>
    <dgm:cxn modelId="{23D1183C-8736-432E-A8A0-68EF2DF92564}" type="presOf" srcId="{D8C20449-0557-49C7-A259-15A06CFCE655}" destId="{7D20D570-8415-4502-88D1-000A7B37BD8E}" srcOrd="1" destOrd="0" presId="urn:microsoft.com/office/officeart/2005/8/layout/hierarchy2"/>
    <dgm:cxn modelId="{0720006E-75C5-42AD-8250-ED1E01F047AE}" type="presOf" srcId="{B0CDD19C-BE1C-4A1F-9784-6D15A7C13F99}" destId="{B1C33FA7-0E1B-4134-99D1-6F6FAE21C0E5}" srcOrd="0" destOrd="0" presId="urn:microsoft.com/office/officeart/2005/8/layout/hierarchy2"/>
    <dgm:cxn modelId="{840421FD-8E1E-40E5-818E-8CF2EA3FEA97}" type="presOf" srcId="{9F3F8EF8-FBFD-447A-995D-63662C0C758F}" destId="{AC9DC746-4A4B-49CC-930A-E8FEF73E7A01}" srcOrd="0" destOrd="0" presId="urn:microsoft.com/office/officeart/2005/8/layout/hierarchy2"/>
    <dgm:cxn modelId="{605132D1-F9AC-4C18-8809-F9F242EAF07C}" type="presOf" srcId="{9CEFB7CF-C7A3-4D85-BF01-F2AF3808099A}" destId="{4772B6B7-ABE5-4E6F-92ED-6E16B83461D3}" srcOrd="0" destOrd="0" presId="urn:microsoft.com/office/officeart/2005/8/layout/hierarchy2"/>
    <dgm:cxn modelId="{77544D52-F9B4-4210-8501-D5966949A5D4}" type="presOf" srcId="{6DC1DA69-D295-4D41-A859-FACC31C18F57}" destId="{FE274175-9390-4B82-824A-279126C33533}" srcOrd="1" destOrd="0" presId="urn:microsoft.com/office/officeart/2005/8/layout/hierarchy2"/>
    <dgm:cxn modelId="{2D726C5A-DB11-4A03-B11C-0BEF8AA9D645}" type="presOf" srcId="{C722D81F-C412-4DFA-8120-0741703E6583}" destId="{43D92798-7FCF-4CBA-AD60-0D602FD88CCF}" srcOrd="0" destOrd="0" presId="urn:microsoft.com/office/officeart/2005/8/layout/hierarchy2"/>
    <dgm:cxn modelId="{E3320B84-F90E-45EE-81E6-F530420DBCA3}" srcId="{8397BAA6-3598-4B14-ABB8-248FA8D058D0}" destId="{49C5E66E-5C85-4738-BF30-D9F6AC7C67FE}" srcOrd="0" destOrd="0" parTransId="{11D2AFFF-DA88-4105-9F02-811D9A37295D}" sibTransId="{AC12708B-CB34-4745-A001-7B261A20B8EB}"/>
    <dgm:cxn modelId="{1F541AE2-A01E-4178-B37D-4FFC83B9B6DA}" type="presOf" srcId="{C6A70EE9-7A71-489F-A2FA-38D3EAAC5802}" destId="{4390588C-93BA-4A1D-9705-BF3CBA38BFB8}" srcOrd="1" destOrd="0" presId="urn:microsoft.com/office/officeart/2005/8/layout/hierarchy2"/>
    <dgm:cxn modelId="{0E6496BD-99AD-47F2-AFF6-B0698E1412D6}" srcId="{3DBE8B9E-98B1-49B1-81E2-F18D64282A49}" destId="{B0CDD19C-BE1C-4A1F-9784-6D15A7C13F99}" srcOrd="3" destOrd="0" parTransId="{FAC54F4B-A53F-4A48-9E36-AAD9E8CD6C50}" sibTransId="{B9E0BA2E-A56F-4685-9B54-BE08925CBE99}"/>
    <dgm:cxn modelId="{D3986CD9-1EE7-4A49-8D73-6586C4C67CDB}" type="presOf" srcId="{8C9AA8DA-A96D-40DA-894A-319D69578DCC}" destId="{4A8066A5-B11D-4B80-8DDB-8AA066DE0739}" srcOrd="1" destOrd="0" presId="urn:microsoft.com/office/officeart/2005/8/layout/hierarchy2"/>
    <dgm:cxn modelId="{4E5A80A6-A63A-46F7-9286-4934F305A7A1}" type="presOf" srcId="{23374284-E88B-472A-9973-93A44F161926}" destId="{742C539B-BB93-4B09-AB58-4EB00BE63BAE}" srcOrd="0" destOrd="0" presId="urn:microsoft.com/office/officeart/2005/8/layout/hierarchy2"/>
    <dgm:cxn modelId="{95095CC3-3CB5-45A4-9475-149BD7C72EB3}" type="presOf" srcId="{C6A70EE9-7A71-489F-A2FA-38D3EAAC5802}" destId="{BA3FD9C1-ECC0-4674-BB74-8055F4245858}" srcOrd="0" destOrd="0" presId="urn:microsoft.com/office/officeart/2005/8/layout/hierarchy2"/>
    <dgm:cxn modelId="{0DA8B233-1EF8-441C-B962-95FD42A89A3D}" type="presOf" srcId="{07B1E7CE-4CF2-47A4-B85C-A740B73CFA83}" destId="{03733769-85A4-4479-8CE6-94B02A16A0A2}" srcOrd="0" destOrd="0" presId="urn:microsoft.com/office/officeart/2005/8/layout/hierarchy2"/>
    <dgm:cxn modelId="{CC9D8B85-049A-4864-AC5E-187DC5CAF396}" srcId="{E8DAE44F-1CBA-4772-8D31-920F074C34F0}" destId="{79178A5E-F289-4E7D-8EDF-9960BE3E750B}" srcOrd="0" destOrd="0" parTransId="{49D86781-D2DF-4C6A-AA9F-DD5E7D4AEBC4}" sibTransId="{142B77EB-F907-46C4-8CBF-19C290432341}"/>
    <dgm:cxn modelId="{EEDE8A53-2714-463B-B9DE-0C610603EE32}" type="presOf" srcId="{513EA668-B182-4A93-8DC7-6DE72E260F9C}" destId="{B9B6F3FB-AD19-47EF-9579-3059EA14008E}" srcOrd="0" destOrd="0" presId="urn:microsoft.com/office/officeart/2005/8/layout/hierarchy2"/>
    <dgm:cxn modelId="{D09C5888-E56A-47FD-A516-4F810203C245}" type="presOf" srcId="{CCBC2BC7-AFEC-45E3-92AA-97DFB658AE8C}" destId="{44DFC6F6-C4DF-4682-B0C5-35EA86417F0F}" srcOrd="0" destOrd="0" presId="urn:microsoft.com/office/officeart/2005/8/layout/hierarchy2"/>
    <dgm:cxn modelId="{56555EF6-E0D9-48F1-B8FC-438D2EEDCC65}" srcId="{3DBE8B9E-98B1-49B1-81E2-F18D64282A49}" destId="{6A823EF9-9E4E-49FA-BE80-C21CDA328CBD}" srcOrd="2" destOrd="0" parTransId="{7E5195A9-897A-4C42-A673-06204EE82A27}" sibTransId="{48A995B0-A04C-4856-8B27-80151CFAFAE2}"/>
    <dgm:cxn modelId="{53958BCD-211B-4D82-A0B1-F8B325F7E079}" type="presOf" srcId="{11D2AFFF-DA88-4105-9F02-811D9A37295D}" destId="{0C8D4BCC-4086-4A68-9D2B-02E45C220775}" srcOrd="0" destOrd="0" presId="urn:microsoft.com/office/officeart/2005/8/layout/hierarchy2"/>
    <dgm:cxn modelId="{6B9A1506-6818-461A-92CD-C5420497D065}" type="presParOf" srcId="{67EAA1B1-3B81-42CB-A11D-98BF6F139EA7}" destId="{86E632D7-545E-4E29-A30A-60BAA9FD7344}" srcOrd="0" destOrd="0" presId="urn:microsoft.com/office/officeart/2005/8/layout/hierarchy2"/>
    <dgm:cxn modelId="{571EDFD6-6A9F-4408-83B2-B8D24E1F4AD2}" type="presParOf" srcId="{86E632D7-545E-4E29-A30A-60BAA9FD7344}" destId="{0BD36C49-16C1-44B3-8C20-4677EC78F908}" srcOrd="0" destOrd="0" presId="urn:microsoft.com/office/officeart/2005/8/layout/hierarchy2"/>
    <dgm:cxn modelId="{789D091A-1C62-484D-9BA3-7F9756F8019B}" type="presParOf" srcId="{86E632D7-545E-4E29-A30A-60BAA9FD7344}" destId="{1BFEE589-678C-4220-A577-A8B243FF76CA}" srcOrd="1" destOrd="0" presId="urn:microsoft.com/office/officeart/2005/8/layout/hierarchy2"/>
    <dgm:cxn modelId="{628869C2-E3B5-4E14-96BE-4C2AF4023292}" type="presParOf" srcId="{1BFEE589-678C-4220-A577-A8B243FF76CA}" destId="{44DFC6F6-C4DF-4682-B0C5-35EA86417F0F}" srcOrd="0" destOrd="0" presId="urn:microsoft.com/office/officeart/2005/8/layout/hierarchy2"/>
    <dgm:cxn modelId="{C57465B9-D623-444C-A598-541E7B24A588}" type="presParOf" srcId="{44DFC6F6-C4DF-4682-B0C5-35EA86417F0F}" destId="{2066D994-7D51-4DFF-B0E4-032DF2998DA1}" srcOrd="0" destOrd="0" presId="urn:microsoft.com/office/officeart/2005/8/layout/hierarchy2"/>
    <dgm:cxn modelId="{671D1987-44A3-444C-B16D-47C42CBC7F3E}" type="presParOf" srcId="{1BFEE589-678C-4220-A577-A8B243FF76CA}" destId="{4AA54953-6DD1-426C-830E-24B4E4D99FCC}" srcOrd="1" destOrd="0" presId="urn:microsoft.com/office/officeart/2005/8/layout/hierarchy2"/>
    <dgm:cxn modelId="{8E415605-A214-4678-B23E-C3A35A420B0D}" type="presParOf" srcId="{4AA54953-6DD1-426C-830E-24B4E4D99FCC}" destId="{87BCF289-51FC-4464-B598-DCA00B848B94}" srcOrd="0" destOrd="0" presId="urn:microsoft.com/office/officeart/2005/8/layout/hierarchy2"/>
    <dgm:cxn modelId="{A32C4D90-6696-4B7D-A8B2-2DDA3ACC37E9}" type="presParOf" srcId="{4AA54953-6DD1-426C-830E-24B4E4D99FCC}" destId="{8A580E99-64E6-45D6-BD54-01A012C2907D}" srcOrd="1" destOrd="0" presId="urn:microsoft.com/office/officeart/2005/8/layout/hierarchy2"/>
    <dgm:cxn modelId="{A4B4E303-958A-4BCD-9342-D809279FE8F4}" type="presParOf" srcId="{8A580E99-64E6-45D6-BD54-01A012C2907D}" destId="{AD1E5CCA-AAF4-4112-92D9-793CC53F8BC4}" srcOrd="0" destOrd="0" presId="urn:microsoft.com/office/officeart/2005/8/layout/hierarchy2"/>
    <dgm:cxn modelId="{CD401AAD-BB7F-4039-A727-ED957265B799}" type="presParOf" srcId="{AD1E5CCA-AAF4-4112-92D9-793CC53F8BC4}" destId="{B8887F5E-6FC7-4669-ABB7-C8A49EAD2319}" srcOrd="0" destOrd="0" presId="urn:microsoft.com/office/officeart/2005/8/layout/hierarchy2"/>
    <dgm:cxn modelId="{BDEE14A5-338F-4C50-B152-0B1019228B97}" type="presParOf" srcId="{8A580E99-64E6-45D6-BD54-01A012C2907D}" destId="{831934C4-A2FF-4D72-8324-ADF609606E5C}" srcOrd="1" destOrd="0" presId="urn:microsoft.com/office/officeart/2005/8/layout/hierarchy2"/>
    <dgm:cxn modelId="{78AD0407-6750-4783-8646-4FFC824884EA}" type="presParOf" srcId="{831934C4-A2FF-4D72-8324-ADF609606E5C}" destId="{C8706F1B-924E-4F05-A857-04ACC5B48FCE}" srcOrd="0" destOrd="0" presId="urn:microsoft.com/office/officeart/2005/8/layout/hierarchy2"/>
    <dgm:cxn modelId="{5E24171C-598A-411E-90FC-1482CD2B556C}" type="presParOf" srcId="{831934C4-A2FF-4D72-8324-ADF609606E5C}" destId="{FF2A3E0D-7AB0-4EE8-94E9-9B08938528A5}" srcOrd="1" destOrd="0" presId="urn:microsoft.com/office/officeart/2005/8/layout/hierarchy2"/>
    <dgm:cxn modelId="{67E9CD88-9051-4383-8B9C-2192A35434EA}" type="presParOf" srcId="{FF2A3E0D-7AB0-4EE8-94E9-9B08938528A5}" destId="{D09B57EB-0DF6-4A5F-8E3D-EDBC11D9CF95}" srcOrd="0" destOrd="0" presId="urn:microsoft.com/office/officeart/2005/8/layout/hierarchy2"/>
    <dgm:cxn modelId="{CE8A87DA-C0FC-4CC3-A84F-26D4138D671A}" type="presParOf" srcId="{D09B57EB-0DF6-4A5F-8E3D-EDBC11D9CF95}" destId="{180C8927-B077-4CF5-A171-E689A5B521DF}" srcOrd="0" destOrd="0" presId="urn:microsoft.com/office/officeart/2005/8/layout/hierarchy2"/>
    <dgm:cxn modelId="{5DEF435C-3403-484D-BAF1-187F75D81DA7}" type="presParOf" srcId="{FF2A3E0D-7AB0-4EE8-94E9-9B08938528A5}" destId="{642D796C-5666-4834-867A-D18B5D6DCC98}" srcOrd="1" destOrd="0" presId="urn:microsoft.com/office/officeart/2005/8/layout/hierarchy2"/>
    <dgm:cxn modelId="{6C1DC61E-28D3-40EA-B826-84345B997047}" type="presParOf" srcId="{642D796C-5666-4834-867A-D18B5D6DCC98}" destId="{43D92798-7FCF-4CBA-AD60-0D602FD88CCF}" srcOrd="0" destOrd="0" presId="urn:microsoft.com/office/officeart/2005/8/layout/hierarchy2"/>
    <dgm:cxn modelId="{675F8BE9-629B-4175-9084-83B2EDCFC8F4}" type="presParOf" srcId="{642D796C-5666-4834-867A-D18B5D6DCC98}" destId="{8194575B-DB92-449E-ADE2-1DEC43743749}" srcOrd="1" destOrd="0" presId="urn:microsoft.com/office/officeart/2005/8/layout/hierarchy2"/>
    <dgm:cxn modelId="{C5449522-CF3B-4F6F-A9EF-B75757ED5F50}" type="presParOf" srcId="{8194575B-DB92-449E-ADE2-1DEC43743749}" destId="{F05A779D-F14A-4DEB-9DDA-45D4B0781831}" srcOrd="0" destOrd="0" presId="urn:microsoft.com/office/officeart/2005/8/layout/hierarchy2"/>
    <dgm:cxn modelId="{4A0D7570-F12F-4D97-AB47-89CACE015A32}" type="presParOf" srcId="{F05A779D-F14A-4DEB-9DDA-45D4B0781831}" destId="{7D20D570-8415-4502-88D1-000A7B37BD8E}" srcOrd="0" destOrd="0" presId="urn:microsoft.com/office/officeart/2005/8/layout/hierarchy2"/>
    <dgm:cxn modelId="{BAA97A95-331C-4E7A-8760-4E6F989223A9}" type="presParOf" srcId="{8194575B-DB92-449E-ADE2-1DEC43743749}" destId="{0C490462-923B-44BB-B524-2A99CD8D4E63}" srcOrd="1" destOrd="0" presId="urn:microsoft.com/office/officeart/2005/8/layout/hierarchy2"/>
    <dgm:cxn modelId="{B3BA4585-8751-413B-9C54-3208A1B3E18C}" type="presParOf" srcId="{0C490462-923B-44BB-B524-2A99CD8D4E63}" destId="{9778E2CF-6600-4EE5-806E-4C383EFCB26B}" srcOrd="0" destOrd="0" presId="urn:microsoft.com/office/officeart/2005/8/layout/hierarchy2"/>
    <dgm:cxn modelId="{A7FAE9ED-F4FC-48FD-83D0-0F1517028382}" type="presParOf" srcId="{0C490462-923B-44BB-B524-2A99CD8D4E63}" destId="{B71830CB-5516-4F2D-81BD-70BFCCD621B6}" srcOrd="1" destOrd="0" presId="urn:microsoft.com/office/officeart/2005/8/layout/hierarchy2"/>
    <dgm:cxn modelId="{48AC2999-294B-4395-BC74-D3B94BE5A8D4}" type="presParOf" srcId="{8194575B-DB92-449E-ADE2-1DEC43743749}" destId="{AC9DC746-4A4B-49CC-930A-E8FEF73E7A01}" srcOrd="2" destOrd="0" presId="urn:microsoft.com/office/officeart/2005/8/layout/hierarchy2"/>
    <dgm:cxn modelId="{9DFAACFE-1299-4218-885D-0FEA6EED7095}" type="presParOf" srcId="{AC9DC746-4A4B-49CC-930A-E8FEF73E7A01}" destId="{03358B32-78EC-45BB-A8F6-29D812A326F0}" srcOrd="0" destOrd="0" presId="urn:microsoft.com/office/officeart/2005/8/layout/hierarchy2"/>
    <dgm:cxn modelId="{80281B37-1EB2-436E-9867-AFFB8C91EE1E}" type="presParOf" srcId="{8194575B-DB92-449E-ADE2-1DEC43743749}" destId="{79218290-F25D-4F57-AC14-FDCEBD788808}" srcOrd="3" destOrd="0" presId="urn:microsoft.com/office/officeart/2005/8/layout/hierarchy2"/>
    <dgm:cxn modelId="{47FE9244-3B87-468F-B971-191995967E9C}" type="presParOf" srcId="{79218290-F25D-4F57-AC14-FDCEBD788808}" destId="{2CAD6985-F3CB-4C71-86C1-BE78C9EF9F77}" srcOrd="0" destOrd="0" presId="urn:microsoft.com/office/officeart/2005/8/layout/hierarchy2"/>
    <dgm:cxn modelId="{8F97E6FD-D3E9-48CC-A400-60A89034B7BA}" type="presParOf" srcId="{79218290-F25D-4F57-AC14-FDCEBD788808}" destId="{6DB77D8A-0302-4ADF-8BCB-89C7054973A9}" srcOrd="1" destOrd="0" presId="urn:microsoft.com/office/officeart/2005/8/layout/hierarchy2"/>
    <dgm:cxn modelId="{DA1B5902-C379-4FD7-A81F-8B7E3AACC074}" type="presParOf" srcId="{8194575B-DB92-449E-ADE2-1DEC43743749}" destId="{4925882E-8E66-4441-ACAF-187A98C7A5DF}" srcOrd="4" destOrd="0" presId="urn:microsoft.com/office/officeart/2005/8/layout/hierarchy2"/>
    <dgm:cxn modelId="{83CE51E5-A56C-480D-BDD4-F6126E8B07C1}" type="presParOf" srcId="{4925882E-8E66-4441-ACAF-187A98C7A5DF}" destId="{24C44050-0FE7-46BE-9DB0-F9B3662571BB}" srcOrd="0" destOrd="0" presId="urn:microsoft.com/office/officeart/2005/8/layout/hierarchy2"/>
    <dgm:cxn modelId="{FBC8E2CF-2702-407A-92F7-673D0D6C3D65}" type="presParOf" srcId="{8194575B-DB92-449E-ADE2-1DEC43743749}" destId="{F7BA6ECB-5695-41A2-B146-A10276A6C059}" srcOrd="5" destOrd="0" presId="urn:microsoft.com/office/officeart/2005/8/layout/hierarchy2"/>
    <dgm:cxn modelId="{D378BBE3-BB4E-42D8-B09A-DCFC88ACC6EF}" type="presParOf" srcId="{F7BA6ECB-5695-41A2-B146-A10276A6C059}" destId="{6E9114FD-6422-4FD6-8785-06EA1BD6398B}" srcOrd="0" destOrd="0" presId="urn:microsoft.com/office/officeart/2005/8/layout/hierarchy2"/>
    <dgm:cxn modelId="{3207BF74-DE44-4992-B7C7-89BE49F5D6E4}" type="presParOf" srcId="{F7BA6ECB-5695-41A2-B146-A10276A6C059}" destId="{823F3BC3-88A3-49F8-888D-E2C6145B3C52}" srcOrd="1" destOrd="0" presId="urn:microsoft.com/office/officeart/2005/8/layout/hierarchy2"/>
    <dgm:cxn modelId="{6E2B988C-0D3C-4A97-8CEB-D3D426BD84D2}" type="presParOf" srcId="{FF2A3E0D-7AB0-4EE8-94E9-9B08938528A5}" destId="{4FA45457-E00D-464F-8C58-9619F3AFADEF}" srcOrd="2" destOrd="0" presId="urn:microsoft.com/office/officeart/2005/8/layout/hierarchy2"/>
    <dgm:cxn modelId="{41901370-A975-4CE3-934C-FDCA7135B34F}" type="presParOf" srcId="{4FA45457-E00D-464F-8C58-9619F3AFADEF}" destId="{4A8066A5-B11D-4B80-8DDB-8AA066DE0739}" srcOrd="0" destOrd="0" presId="urn:microsoft.com/office/officeart/2005/8/layout/hierarchy2"/>
    <dgm:cxn modelId="{268DA02A-14A5-4A53-AFBF-3576F3D91CA1}" type="presParOf" srcId="{FF2A3E0D-7AB0-4EE8-94E9-9B08938528A5}" destId="{77CD7F92-7CD9-4AA8-8BC8-E3EBA730107D}" srcOrd="3" destOrd="0" presId="urn:microsoft.com/office/officeart/2005/8/layout/hierarchy2"/>
    <dgm:cxn modelId="{F378B548-308B-48C2-AD31-1FEB1255127A}" type="presParOf" srcId="{77CD7F92-7CD9-4AA8-8BC8-E3EBA730107D}" destId="{D9909AA8-B429-4D34-BAA8-04B1E51F74A1}" srcOrd="0" destOrd="0" presId="urn:microsoft.com/office/officeart/2005/8/layout/hierarchy2"/>
    <dgm:cxn modelId="{10D70BED-0AE9-4A47-9C62-AC912F183DE4}" type="presParOf" srcId="{77CD7F92-7CD9-4AA8-8BC8-E3EBA730107D}" destId="{3A3E6787-EE2D-4E50-A85A-BB979B1DAC8E}" srcOrd="1" destOrd="0" presId="urn:microsoft.com/office/officeart/2005/8/layout/hierarchy2"/>
    <dgm:cxn modelId="{D365EADB-F4C6-4D70-8690-A51CBC64E15E}" type="presParOf" srcId="{FF2A3E0D-7AB0-4EE8-94E9-9B08938528A5}" destId="{619A8C16-DF14-4A4E-9927-726A6D95D48A}" srcOrd="4" destOrd="0" presId="urn:microsoft.com/office/officeart/2005/8/layout/hierarchy2"/>
    <dgm:cxn modelId="{25A94E59-CD43-461D-B916-22724E33E8F8}" type="presParOf" srcId="{619A8C16-DF14-4A4E-9927-726A6D95D48A}" destId="{9AE62171-C210-4C39-9026-702C25742D4D}" srcOrd="0" destOrd="0" presId="urn:microsoft.com/office/officeart/2005/8/layout/hierarchy2"/>
    <dgm:cxn modelId="{1A8B2CDD-5317-45BA-BEE1-AB4C6F22E0D7}" type="presParOf" srcId="{FF2A3E0D-7AB0-4EE8-94E9-9B08938528A5}" destId="{FFCF6962-002F-47D4-B37C-8F7DF47766A4}" srcOrd="5" destOrd="0" presId="urn:microsoft.com/office/officeart/2005/8/layout/hierarchy2"/>
    <dgm:cxn modelId="{9C98F5CC-7251-4AC0-9C67-69D80B553983}" type="presParOf" srcId="{FFCF6962-002F-47D4-B37C-8F7DF47766A4}" destId="{504C4F77-E37B-48FD-95C1-BC5EAA342D9E}" srcOrd="0" destOrd="0" presId="urn:microsoft.com/office/officeart/2005/8/layout/hierarchy2"/>
    <dgm:cxn modelId="{7F0EA61C-291B-4E5D-898A-DB3A75BEDAE9}" type="presParOf" srcId="{FFCF6962-002F-47D4-B37C-8F7DF47766A4}" destId="{1A5AE880-6F59-4305-B7CF-50290B4C6EEC}" srcOrd="1" destOrd="0" presId="urn:microsoft.com/office/officeart/2005/8/layout/hierarchy2"/>
    <dgm:cxn modelId="{B7382696-4391-45FF-9EE8-160CBC0B187A}" type="presParOf" srcId="{1A5AE880-6F59-4305-B7CF-50290B4C6EEC}" destId="{632B9755-F40D-4759-86C4-1B6B8F39AE0E}" srcOrd="0" destOrd="0" presId="urn:microsoft.com/office/officeart/2005/8/layout/hierarchy2"/>
    <dgm:cxn modelId="{7E7E295B-6360-41EE-AE66-5E43BE86CE06}" type="presParOf" srcId="{632B9755-F40D-4759-86C4-1B6B8F39AE0E}" destId="{7B766C47-209A-4A18-9A3E-B86AF1BBB627}" srcOrd="0" destOrd="0" presId="urn:microsoft.com/office/officeart/2005/8/layout/hierarchy2"/>
    <dgm:cxn modelId="{0C20C434-44E0-49AE-A186-82062BC2A674}" type="presParOf" srcId="{1A5AE880-6F59-4305-B7CF-50290B4C6EEC}" destId="{8EF6D836-ED5E-4365-A343-3CBFE1200C54}" srcOrd="1" destOrd="0" presId="urn:microsoft.com/office/officeart/2005/8/layout/hierarchy2"/>
    <dgm:cxn modelId="{55AF0686-0D52-4020-8E9E-54110332E89A}" type="presParOf" srcId="{8EF6D836-ED5E-4365-A343-3CBFE1200C54}" destId="{8099B440-37AE-4732-A897-34DDF46ED324}" srcOrd="0" destOrd="0" presId="urn:microsoft.com/office/officeart/2005/8/layout/hierarchy2"/>
    <dgm:cxn modelId="{C04EF649-6098-4074-837C-CD3679434A0A}" type="presParOf" srcId="{8EF6D836-ED5E-4365-A343-3CBFE1200C54}" destId="{FBAA3F6A-5D96-4499-9AFC-88B511207785}" srcOrd="1" destOrd="0" presId="urn:microsoft.com/office/officeart/2005/8/layout/hierarchy2"/>
    <dgm:cxn modelId="{F40E1C35-4B69-433A-909F-04D14E0D1A6D}" type="presParOf" srcId="{1A5AE880-6F59-4305-B7CF-50290B4C6EEC}" destId="{4772B6B7-ABE5-4E6F-92ED-6E16B83461D3}" srcOrd="2" destOrd="0" presId="urn:microsoft.com/office/officeart/2005/8/layout/hierarchy2"/>
    <dgm:cxn modelId="{D4B35008-DC84-4D1B-BD86-B696E7F9E9A9}" type="presParOf" srcId="{4772B6B7-ABE5-4E6F-92ED-6E16B83461D3}" destId="{8FEF6A2B-887F-4433-9AC0-F75C8EEA4CA4}" srcOrd="0" destOrd="0" presId="urn:microsoft.com/office/officeart/2005/8/layout/hierarchy2"/>
    <dgm:cxn modelId="{88EAA6DE-B1BB-40D9-84F9-B64490F2DB4A}" type="presParOf" srcId="{1A5AE880-6F59-4305-B7CF-50290B4C6EEC}" destId="{C52AA0FF-386F-4764-BD44-3BFCB384EBCC}" srcOrd="3" destOrd="0" presId="urn:microsoft.com/office/officeart/2005/8/layout/hierarchy2"/>
    <dgm:cxn modelId="{2A8DD2A4-0B6E-444B-BE6F-B9139BAAED8E}" type="presParOf" srcId="{C52AA0FF-386F-4764-BD44-3BFCB384EBCC}" destId="{CD58B028-7FF2-49A2-BCB3-A34F2C33E50D}" srcOrd="0" destOrd="0" presId="urn:microsoft.com/office/officeart/2005/8/layout/hierarchy2"/>
    <dgm:cxn modelId="{462BF958-CB47-48DD-9222-72C3A6C4117F}" type="presParOf" srcId="{C52AA0FF-386F-4764-BD44-3BFCB384EBCC}" destId="{2260FF32-6C68-455B-8E25-81F0ABC22661}" srcOrd="1" destOrd="0" presId="urn:microsoft.com/office/officeart/2005/8/layout/hierarchy2"/>
    <dgm:cxn modelId="{05B01AA7-ECFA-419A-8E17-D27A6D9B2C8A}" type="presParOf" srcId="{FF2A3E0D-7AB0-4EE8-94E9-9B08938528A5}" destId="{E9B4EAED-60A7-4DD7-9CAC-37D6D2C6B712}" srcOrd="6" destOrd="0" presId="urn:microsoft.com/office/officeart/2005/8/layout/hierarchy2"/>
    <dgm:cxn modelId="{C523D2CF-EAAB-4124-9A2B-4D411AD6690B}" type="presParOf" srcId="{E9B4EAED-60A7-4DD7-9CAC-37D6D2C6B712}" destId="{154EFC29-32EF-4F51-9472-25BBA1259404}" srcOrd="0" destOrd="0" presId="urn:microsoft.com/office/officeart/2005/8/layout/hierarchy2"/>
    <dgm:cxn modelId="{7D558416-6103-4AB8-8E6B-2D04E5AA8430}" type="presParOf" srcId="{FF2A3E0D-7AB0-4EE8-94E9-9B08938528A5}" destId="{8BCF0469-9F51-44FC-BE89-F3CD7C49DA03}" srcOrd="7" destOrd="0" presId="urn:microsoft.com/office/officeart/2005/8/layout/hierarchy2"/>
    <dgm:cxn modelId="{4DB8DD49-828E-4B53-BD4C-6D0C0429CE75}" type="presParOf" srcId="{8BCF0469-9F51-44FC-BE89-F3CD7C49DA03}" destId="{B1C33FA7-0E1B-4134-99D1-6F6FAE21C0E5}" srcOrd="0" destOrd="0" presId="urn:microsoft.com/office/officeart/2005/8/layout/hierarchy2"/>
    <dgm:cxn modelId="{4601C72D-B868-4819-A0EF-7C7B117C37DE}" type="presParOf" srcId="{8BCF0469-9F51-44FC-BE89-F3CD7C49DA03}" destId="{2CE3BC58-46E6-4509-9EEF-8DF7E7EAAA4A}" srcOrd="1" destOrd="0" presId="urn:microsoft.com/office/officeart/2005/8/layout/hierarchy2"/>
    <dgm:cxn modelId="{12BBDFF4-C830-4FA5-A9DF-B9F9382A1C49}" type="presParOf" srcId="{FF2A3E0D-7AB0-4EE8-94E9-9B08938528A5}" destId="{5733DEB5-2287-4741-9BBC-DF4B89FA0EC7}" srcOrd="8" destOrd="0" presId="urn:microsoft.com/office/officeart/2005/8/layout/hierarchy2"/>
    <dgm:cxn modelId="{6740D1BF-FA99-4FCD-8736-F60FBE9A843A}" type="presParOf" srcId="{5733DEB5-2287-4741-9BBC-DF4B89FA0EC7}" destId="{02B674C9-9E23-495B-BD84-3203C90A980D}" srcOrd="0" destOrd="0" presId="urn:microsoft.com/office/officeart/2005/8/layout/hierarchy2"/>
    <dgm:cxn modelId="{BF3CD1C5-2D95-458D-96EE-B3B7BCDFA4A9}" type="presParOf" srcId="{FF2A3E0D-7AB0-4EE8-94E9-9B08938528A5}" destId="{CEEABE2D-50BE-4C5B-A169-6A64915F25B9}" srcOrd="9" destOrd="0" presId="urn:microsoft.com/office/officeart/2005/8/layout/hierarchy2"/>
    <dgm:cxn modelId="{7059BCEE-065F-4F52-8BCF-E55EDEDDE274}" type="presParOf" srcId="{CEEABE2D-50BE-4C5B-A169-6A64915F25B9}" destId="{8D6D12EA-841A-4A24-836F-214B2FB712AF}" srcOrd="0" destOrd="0" presId="urn:microsoft.com/office/officeart/2005/8/layout/hierarchy2"/>
    <dgm:cxn modelId="{806B2EFC-D9C3-4266-AABF-F418E4829B85}" type="presParOf" srcId="{CEEABE2D-50BE-4C5B-A169-6A64915F25B9}" destId="{A655F48A-75EB-472F-8770-C41DDD788708}" srcOrd="1" destOrd="0" presId="urn:microsoft.com/office/officeart/2005/8/layout/hierarchy2"/>
    <dgm:cxn modelId="{0816817E-082B-497B-ACF6-3EC94633B9D6}" type="presParOf" srcId="{8A580E99-64E6-45D6-BD54-01A012C2907D}" destId="{03733769-85A4-4479-8CE6-94B02A16A0A2}" srcOrd="2" destOrd="0" presId="urn:microsoft.com/office/officeart/2005/8/layout/hierarchy2"/>
    <dgm:cxn modelId="{CFE9F026-6E60-4DAD-9368-8F0DE1CEE619}" type="presParOf" srcId="{03733769-85A4-4479-8CE6-94B02A16A0A2}" destId="{DFF571AD-7A9A-4E26-BECD-7C4DFDDF71D5}" srcOrd="0" destOrd="0" presId="urn:microsoft.com/office/officeart/2005/8/layout/hierarchy2"/>
    <dgm:cxn modelId="{A3F13ABF-EC20-4E9A-AD97-D219B5B346AD}" type="presParOf" srcId="{8A580E99-64E6-45D6-BD54-01A012C2907D}" destId="{7013D060-3E94-4B27-AADE-2AF2E31BAD19}" srcOrd="3" destOrd="0" presId="urn:microsoft.com/office/officeart/2005/8/layout/hierarchy2"/>
    <dgm:cxn modelId="{421CDEB6-BBFB-4B1B-A52C-F92A1E6D43A7}" type="presParOf" srcId="{7013D060-3E94-4B27-AADE-2AF2E31BAD19}" destId="{5B219A03-E33D-4788-907C-E46E1F415532}" srcOrd="0" destOrd="0" presId="urn:microsoft.com/office/officeart/2005/8/layout/hierarchy2"/>
    <dgm:cxn modelId="{2CC14DEC-7FC8-452A-91D5-8D390A0291BC}" type="presParOf" srcId="{7013D060-3E94-4B27-AADE-2AF2E31BAD19}" destId="{7B94BC6B-2E6E-47DA-95B0-CFF4782590DD}" srcOrd="1" destOrd="0" presId="urn:microsoft.com/office/officeart/2005/8/layout/hierarchy2"/>
    <dgm:cxn modelId="{81113EBC-FFA2-481F-BD97-BAA139622489}" type="presParOf" srcId="{7B94BC6B-2E6E-47DA-95B0-CFF4782590DD}" destId="{0C8D4BCC-4086-4A68-9D2B-02E45C220775}" srcOrd="0" destOrd="0" presId="urn:microsoft.com/office/officeart/2005/8/layout/hierarchy2"/>
    <dgm:cxn modelId="{63D0F969-C09F-45AB-BB12-352E5DE54DC3}" type="presParOf" srcId="{0C8D4BCC-4086-4A68-9D2B-02E45C220775}" destId="{B9A93A5E-F101-4CDF-808D-FE150E6D6AA9}" srcOrd="0" destOrd="0" presId="urn:microsoft.com/office/officeart/2005/8/layout/hierarchy2"/>
    <dgm:cxn modelId="{2C92539D-53A1-4EC5-A85E-AA3E801884A5}" type="presParOf" srcId="{7B94BC6B-2E6E-47DA-95B0-CFF4782590DD}" destId="{8E922612-F194-46AD-B32E-DCF83522230B}" srcOrd="1" destOrd="0" presId="urn:microsoft.com/office/officeart/2005/8/layout/hierarchy2"/>
    <dgm:cxn modelId="{B906CB68-43F9-49F8-85A8-33323C680AF4}" type="presParOf" srcId="{8E922612-F194-46AD-B32E-DCF83522230B}" destId="{9BA6B3BA-8513-4EB4-9A17-FFCEB5110586}" srcOrd="0" destOrd="0" presId="urn:microsoft.com/office/officeart/2005/8/layout/hierarchy2"/>
    <dgm:cxn modelId="{AD8E5EF8-2B84-4C87-B9F7-5D6097F7EB66}" type="presParOf" srcId="{8E922612-F194-46AD-B32E-DCF83522230B}" destId="{9CE57ADF-28F5-4813-9017-9063170C43F7}" srcOrd="1" destOrd="0" presId="urn:microsoft.com/office/officeart/2005/8/layout/hierarchy2"/>
    <dgm:cxn modelId="{8A7360F4-C822-40D9-8E91-8C19060573E9}" type="presParOf" srcId="{7B94BC6B-2E6E-47DA-95B0-CFF4782590DD}" destId="{BA3FD9C1-ECC0-4674-BB74-8055F4245858}" srcOrd="2" destOrd="0" presId="urn:microsoft.com/office/officeart/2005/8/layout/hierarchy2"/>
    <dgm:cxn modelId="{14B19878-9A13-4BD2-9F64-599E6516C59F}" type="presParOf" srcId="{BA3FD9C1-ECC0-4674-BB74-8055F4245858}" destId="{4390588C-93BA-4A1D-9705-BF3CBA38BFB8}" srcOrd="0" destOrd="0" presId="urn:microsoft.com/office/officeart/2005/8/layout/hierarchy2"/>
    <dgm:cxn modelId="{3A78D78C-2C31-434B-B352-555EEDC60847}" type="presParOf" srcId="{7B94BC6B-2E6E-47DA-95B0-CFF4782590DD}" destId="{A2C56220-F71F-4FB9-B819-7D54720AB5D8}" srcOrd="3" destOrd="0" presId="urn:microsoft.com/office/officeart/2005/8/layout/hierarchy2"/>
    <dgm:cxn modelId="{68DA051C-EFE0-44D1-96ED-D71CB11FF4C1}" type="presParOf" srcId="{A2C56220-F71F-4FB9-B819-7D54720AB5D8}" destId="{0EEC4C2C-AFFF-4B68-AA8C-292AA0CEF4C3}" srcOrd="0" destOrd="0" presId="urn:microsoft.com/office/officeart/2005/8/layout/hierarchy2"/>
    <dgm:cxn modelId="{216B4510-976F-4C4A-9A48-A212875572FA}" type="presParOf" srcId="{A2C56220-F71F-4FB9-B819-7D54720AB5D8}" destId="{B5ED5E42-8140-4640-8709-8CC3AFB0C31A}" srcOrd="1" destOrd="0" presId="urn:microsoft.com/office/officeart/2005/8/layout/hierarchy2"/>
    <dgm:cxn modelId="{7C47A32C-F611-4918-BA96-19A7B91E1C1D}" type="presParOf" srcId="{7B94BC6B-2E6E-47DA-95B0-CFF4782590DD}" destId="{742C539B-BB93-4B09-AB58-4EB00BE63BAE}" srcOrd="4" destOrd="0" presId="urn:microsoft.com/office/officeart/2005/8/layout/hierarchy2"/>
    <dgm:cxn modelId="{556E63F0-E90E-48EF-B47B-076D4E291FFD}" type="presParOf" srcId="{742C539B-BB93-4B09-AB58-4EB00BE63BAE}" destId="{F681497B-4D8C-4721-B696-2D007DBFEC82}" srcOrd="0" destOrd="0" presId="urn:microsoft.com/office/officeart/2005/8/layout/hierarchy2"/>
    <dgm:cxn modelId="{6AEE9413-E582-4F4C-B130-053A6F5252D6}" type="presParOf" srcId="{7B94BC6B-2E6E-47DA-95B0-CFF4782590DD}" destId="{187BD90C-74AA-4F99-96FC-9FE60A5D8A48}" srcOrd="5" destOrd="0" presId="urn:microsoft.com/office/officeart/2005/8/layout/hierarchy2"/>
    <dgm:cxn modelId="{4715C216-8476-4394-9086-75CEFCD5C2A2}" type="presParOf" srcId="{187BD90C-74AA-4F99-96FC-9FE60A5D8A48}" destId="{B9B6F3FB-AD19-47EF-9579-3059EA14008E}" srcOrd="0" destOrd="0" presId="urn:microsoft.com/office/officeart/2005/8/layout/hierarchy2"/>
    <dgm:cxn modelId="{4CB93294-A29B-47F4-9B00-51C5D987E273}" type="presParOf" srcId="{187BD90C-74AA-4F99-96FC-9FE60A5D8A48}" destId="{4AD5570E-0E92-4CAB-B43B-4C5D090D49FC}" srcOrd="1" destOrd="0" presId="urn:microsoft.com/office/officeart/2005/8/layout/hierarchy2"/>
    <dgm:cxn modelId="{2C965662-6ABB-4467-9427-94A28D74178F}" type="presParOf" srcId="{1BFEE589-678C-4220-A577-A8B243FF76CA}" destId="{8772F8D9-BA81-4C05-8815-675FB8C5B109}" srcOrd="2" destOrd="0" presId="urn:microsoft.com/office/officeart/2005/8/layout/hierarchy2"/>
    <dgm:cxn modelId="{9CF3A20B-171A-4910-BA5D-B2864F7E800C}" type="presParOf" srcId="{8772F8D9-BA81-4C05-8815-675FB8C5B109}" destId="{FE274175-9390-4B82-824A-279126C33533}" srcOrd="0" destOrd="0" presId="urn:microsoft.com/office/officeart/2005/8/layout/hierarchy2"/>
    <dgm:cxn modelId="{6F86AB44-0F14-4FD5-8952-EA3768964B6A}" type="presParOf" srcId="{1BFEE589-678C-4220-A577-A8B243FF76CA}" destId="{57B35D08-8A71-48A4-81A2-2DBC0FE84C54}" srcOrd="3" destOrd="0" presId="urn:microsoft.com/office/officeart/2005/8/layout/hierarchy2"/>
    <dgm:cxn modelId="{DD0B5256-D3E4-4C05-8413-CB754056102F}" type="presParOf" srcId="{57B35D08-8A71-48A4-81A2-2DBC0FE84C54}" destId="{688CA6F6-D307-4FA0-A0B1-D3348BBC877F}" srcOrd="0" destOrd="0" presId="urn:microsoft.com/office/officeart/2005/8/layout/hierarchy2"/>
    <dgm:cxn modelId="{C3D91F8D-F9F9-416C-9FFF-E8E8BDA3357E}" type="presParOf" srcId="{57B35D08-8A71-48A4-81A2-2DBC0FE84C54}" destId="{E0B42CDE-5B03-4F12-AB8A-DE4A6C17F2A4}" srcOrd="1" destOrd="0" presId="urn:microsoft.com/office/officeart/2005/8/layout/hierarchy2"/>
    <dgm:cxn modelId="{A438C530-FA2E-4B94-AF1B-8A20183AF878}" type="presParOf" srcId="{E0B42CDE-5B03-4F12-AB8A-DE4A6C17F2A4}" destId="{B54F10AB-34AC-4959-ABF3-A6B787BF9CEC}" srcOrd="0" destOrd="0" presId="urn:microsoft.com/office/officeart/2005/8/layout/hierarchy2"/>
    <dgm:cxn modelId="{81EA2904-0279-4267-B46A-1CA44E0D87EF}" type="presParOf" srcId="{B54F10AB-34AC-4959-ABF3-A6B787BF9CEC}" destId="{8756D320-7AF3-4031-A25B-A2F7D179D131}" srcOrd="0" destOrd="0" presId="urn:microsoft.com/office/officeart/2005/8/layout/hierarchy2"/>
    <dgm:cxn modelId="{6BA8ACB6-33FF-4C91-AA3F-AA0816E44C3E}" type="presParOf" srcId="{E0B42CDE-5B03-4F12-AB8A-DE4A6C17F2A4}" destId="{C9B24699-0BCB-435D-98BB-4653DBDF7FF3}" srcOrd="1" destOrd="0" presId="urn:microsoft.com/office/officeart/2005/8/layout/hierarchy2"/>
    <dgm:cxn modelId="{31B935F5-97C9-48E8-A91C-2AA63775DD97}" type="presParOf" srcId="{C9B24699-0BCB-435D-98BB-4653DBDF7FF3}" destId="{009669CB-CB22-43DF-BF04-8E659BE39A1F}" srcOrd="0" destOrd="0" presId="urn:microsoft.com/office/officeart/2005/8/layout/hierarchy2"/>
    <dgm:cxn modelId="{35B244DF-0AA6-4D7E-A51D-36398C16D449}" type="presParOf" srcId="{C9B24699-0BCB-435D-98BB-4653DBDF7FF3}" destId="{436FDA4B-C8BD-4FC7-AC34-B781C3F0AA7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36C49-16C1-44B3-8C20-4677EC78F908}">
      <dsp:nvSpPr>
        <dsp:cNvPr id="0" name=""/>
        <dsp:cNvSpPr/>
      </dsp:nvSpPr>
      <dsp:spPr>
        <a:xfrm>
          <a:off x="1" y="3374159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نرم افزار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13301" y="3387459"/>
        <a:ext cx="881560" cy="427480"/>
      </dsp:txXfrm>
    </dsp:sp>
    <dsp:sp modelId="{44DFC6F6-C4DF-4682-B0C5-35EA86417F0F}">
      <dsp:nvSpPr>
        <dsp:cNvPr id="0" name=""/>
        <dsp:cNvSpPr/>
      </dsp:nvSpPr>
      <dsp:spPr>
        <a:xfrm rot="17441162">
          <a:off x="223389" y="2604298"/>
          <a:ext cx="2117569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2117569" y="637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1229235" y="2557735"/>
        <a:ext cx="105878" cy="105878"/>
      </dsp:txXfrm>
    </dsp:sp>
    <dsp:sp modelId="{87BCF289-51FC-4464-B598-DCA00B848B94}">
      <dsp:nvSpPr>
        <dsp:cNvPr id="0" name=""/>
        <dsp:cNvSpPr/>
      </dsp:nvSpPr>
      <dsp:spPr>
        <a:xfrm>
          <a:off x="1656186" y="1368153"/>
          <a:ext cx="1107737" cy="5039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نرم افزار اماده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1670947" y="1382914"/>
        <a:ext cx="1078215" cy="474470"/>
      </dsp:txXfrm>
    </dsp:sp>
    <dsp:sp modelId="{AD1E5CCA-AAF4-4112-92D9-793CC53F8BC4}">
      <dsp:nvSpPr>
        <dsp:cNvPr id="0" name=""/>
        <dsp:cNvSpPr/>
      </dsp:nvSpPr>
      <dsp:spPr>
        <a:xfrm rot="18386715">
          <a:off x="2581887" y="1253046"/>
          <a:ext cx="896856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896856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3007893" y="1237001"/>
        <a:ext cx="44842" cy="44842"/>
      </dsp:txXfrm>
    </dsp:sp>
    <dsp:sp modelId="{C8706F1B-924E-4F05-A857-04ACC5B48FCE}">
      <dsp:nvSpPr>
        <dsp:cNvPr id="0" name=""/>
        <dsp:cNvSpPr/>
      </dsp:nvSpPr>
      <dsp:spPr>
        <a:xfrm>
          <a:off x="3296706" y="671656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سیستمی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3310006" y="684956"/>
        <a:ext cx="881560" cy="427480"/>
      </dsp:txXfrm>
    </dsp:sp>
    <dsp:sp modelId="{D09B57EB-0DF6-4A5F-8E3D-EDBC11D9CF95}">
      <dsp:nvSpPr>
        <dsp:cNvPr id="0" name=""/>
        <dsp:cNvSpPr/>
      </dsp:nvSpPr>
      <dsp:spPr>
        <a:xfrm rot="20584847">
          <a:off x="4189706" y="790390"/>
          <a:ext cx="700487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700487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522438" y="779255"/>
        <a:ext cx="35024" cy="35024"/>
      </dsp:txXfrm>
    </dsp:sp>
    <dsp:sp modelId="{43D92798-7FCF-4CBA-AD60-0D602FD88CCF}">
      <dsp:nvSpPr>
        <dsp:cNvPr id="0" name=""/>
        <dsp:cNvSpPr/>
      </dsp:nvSpPr>
      <dsp:spPr>
        <a:xfrm>
          <a:off x="4875034" y="467798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سیستم عامل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88334" y="481098"/>
        <a:ext cx="881560" cy="427480"/>
      </dsp:txXfrm>
    </dsp:sp>
    <dsp:sp modelId="{F05A779D-F14A-4DEB-9DDA-45D4B0781831}">
      <dsp:nvSpPr>
        <dsp:cNvPr id="0" name=""/>
        <dsp:cNvSpPr/>
      </dsp:nvSpPr>
      <dsp:spPr>
        <a:xfrm rot="20532717">
          <a:off x="5758837" y="532811"/>
          <a:ext cx="1018993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018993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6242859" y="513713"/>
        <a:ext cx="50949" cy="50949"/>
      </dsp:txXfrm>
    </dsp:sp>
    <dsp:sp modelId="{9778E2CF-6600-4EE5-806E-4C383EFCB26B}">
      <dsp:nvSpPr>
        <dsp:cNvPr id="0" name=""/>
        <dsp:cNvSpPr/>
      </dsp:nvSpPr>
      <dsp:spPr>
        <a:xfrm>
          <a:off x="6753473" y="73431"/>
          <a:ext cx="1444320" cy="620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تک منظوره و تک کاربره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cs typeface="B Zar" pitchFamily="2" charset="-78"/>
            </a:rPr>
            <a:t>DOS</a:t>
          </a:r>
          <a:endParaRPr lang="en-US" sz="12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6771638" y="91596"/>
        <a:ext cx="1407990" cy="583884"/>
      </dsp:txXfrm>
    </dsp:sp>
    <dsp:sp modelId="{AC9DC746-4A4B-49CC-930A-E8FEF73E7A01}">
      <dsp:nvSpPr>
        <dsp:cNvPr id="0" name=""/>
        <dsp:cNvSpPr/>
      </dsp:nvSpPr>
      <dsp:spPr>
        <a:xfrm rot="3497552">
          <a:off x="5368392" y="1432300"/>
          <a:ext cx="1748681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748681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6199016" y="1394960"/>
        <a:ext cx="87434" cy="87434"/>
      </dsp:txXfrm>
    </dsp:sp>
    <dsp:sp modelId="{2CAD6985-F3CB-4C71-86C1-BE78C9EF9F77}">
      <dsp:nvSpPr>
        <dsp:cNvPr id="0" name=""/>
        <dsp:cNvSpPr/>
      </dsp:nvSpPr>
      <dsp:spPr>
        <a:xfrm>
          <a:off x="6702271" y="1869223"/>
          <a:ext cx="1633317" cy="626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b="1" kern="1200" dirty="0" smtClean="0">
            <a:solidFill>
              <a:schemeClr val="tx1"/>
            </a:solidFill>
            <a:cs typeface="B Zar" pitchFamily="2" charset="-78"/>
          </a:endParaRP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چند منظوره و چند کاربره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cs typeface="B Zar" pitchFamily="2" charset="-78"/>
            </a:rPr>
            <a:t>Winxp,Win7</a:t>
          </a:r>
          <a:endParaRPr lang="fa-IR" sz="1200" b="1" kern="1200" dirty="0" smtClean="0">
            <a:solidFill>
              <a:schemeClr val="tx1"/>
            </a:solidFill>
            <a:cs typeface="B Zar" pitchFamily="2" charset="-78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6720623" y="1887575"/>
        <a:ext cx="1596613" cy="589881"/>
      </dsp:txXfrm>
    </dsp:sp>
    <dsp:sp modelId="{4925882E-8E66-4441-ACAF-187A98C7A5DF}">
      <dsp:nvSpPr>
        <dsp:cNvPr id="0" name=""/>
        <dsp:cNvSpPr/>
      </dsp:nvSpPr>
      <dsp:spPr>
        <a:xfrm rot="1990648">
          <a:off x="5696203" y="980479"/>
          <a:ext cx="1067250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067250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6203147" y="960174"/>
        <a:ext cx="53362" cy="53362"/>
      </dsp:txXfrm>
    </dsp:sp>
    <dsp:sp modelId="{6E9114FD-6422-4FD6-8785-06EA1BD6398B}">
      <dsp:nvSpPr>
        <dsp:cNvPr id="0" name=""/>
        <dsp:cNvSpPr/>
      </dsp:nvSpPr>
      <dsp:spPr>
        <a:xfrm>
          <a:off x="6676461" y="901101"/>
          <a:ext cx="1581697" cy="7555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چند منظوره و تک کاربره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cs typeface="B Zar" pitchFamily="2" charset="-78"/>
            </a:rPr>
            <a:t>WIN95,98</a:t>
          </a:r>
          <a:endParaRPr lang="en-US" sz="12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6698590" y="923230"/>
        <a:ext cx="1537439" cy="711286"/>
      </dsp:txXfrm>
    </dsp:sp>
    <dsp:sp modelId="{4FA45457-E00D-464F-8C58-9619F3AFADEF}">
      <dsp:nvSpPr>
        <dsp:cNvPr id="0" name=""/>
        <dsp:cNvSpPr/>
      </dsp:nvSpPr>
      <dsp:spPr>
        <a:xfrm rot="3949944">
          <a:off x="3848179" y="1443331"/>
          <a:ext cx="1207894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207894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21929" y="1419511"/>
        <a:ext cx="60394" cy="60394"/>
      </dsp:txXfrm>
    </dsp:sp>
    <dsp:sp modelId="{D9909AA8-B429-4D34-BAA8-04B1E51F74A1}">
      <dsp:nvSpPr>
        <dsp:cNvPr id="0" name=""/>
        <dsp:cNvSpPr/>
      </dsp:nvSpPr>
      <dsp:spPr>
        <a:xfrm>
          <a:off x="4699387" y="1600676"/>
          <a:ext cx="1355447" cy="8000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برنامه های کمکی</a:t>
          </a:r>
          <a:endParaRPr lang="en-US" sz="1200" b="1" kern="1200" dirty="0" smtClean="0">
            <a:solidFill>
              <a:schemeClr val="tx1"/>
            </a:solidFill>
            <a:cs typeface="B Zar" pitchFamily="2" charset="-78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نقاشی و ماشین حساب و...</a:t>
          </a:r>
        </a:p>
      </dsp:txBody>
      <dsp:txXfrm>
        <a:off x="4722821" y="1624110"/>
        <a:ext cx="1308579" cy="753221"/>
      </dsp:txXfrm>
    </dsp:sp>
    <dsp:sp modelId="{619A8C16-DF14-4A4E-9927-726A6D95D48A}">
      <dsp:nvSpPr>
        <dsp:cNvPr id="0" name=""/>
        <dsp:cNvSpPr/>
      </dsp:nvSpPr>
      <dsp:spPr>
        <a:xfrm rot="4299381">
          <a:off x="3467261" y="1913974"/>
          <a:ext cx="2152697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2152697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89793" y="1866534"/>
        <a:ext cx="107634" cy="107634"/>
      </dsp:txXfrm>
    </dsp:sp>
    <dsp:sp modelId="{504C4F77-E37B-48FD-95C1-BC5EAA342D9E}">
      <dsp:nvSpPr>
        <dsp:cNvPr id="0" name=""/>
        <dsp:cNvSpPr/>
      </dsp:nvSpPr>
      <dsp:spPr>
        <a:xfrm>
          <a:off x="4882354" y="2649683"/>
          <a:ext cx="1066952" cy="5846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زبان های برنامه نویسی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99478" y="2666807"/>
        <a:ext cx="1032704" cy="550398"/>
      </dsp:txXfrm>
    </dsp:sp>
    <dsp:sp modelId="{632B9755-F40D-4759-86C4-1B6B8F39AE0E}">
      <dsp:nvSpPr>
        <dsp:cNvPr id="0" name=""/>
        <dsp:cNvSpPr/>
      </dsp:nvSpPr>
      <dsp:spPr>
        <a:xfrm>
          <a:off x="5949306" y="2935629"/>
          <a:ext cx="738470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738470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6300080" y="2923544"/>
        <a:ext cx="36923" cy="36923"/>
      </dsp:txXfrm>
    </dsp:sp>
    <dsp:sp modelId="{8099B440-37AE-4732-A897-34DDF46ED324}">
      <dsp:nvSpPr>
        <dsp:cNvPr id="0" name=""/>
        <dsp:cNvSpPr/>
      </dsp:nvSpPr>
      <dsp:spPr>
        <a:xfrm>
          <a:off x="6687777" y="2714966"/>
          <a:ext cx="1362849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tx1"/>
              </a:solidFill>
              <a:cs typeface="B Zar" pitchFamily="2" charset="-78"/>
            </a:rPr>
            <a:t>زبان های سطح پایین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tx1"/>
              </a:solidFill>
              <a:cs typeface="B Zar" pitchFamily="2" charset="-78"/>
            </a:rPr>
            <a:t>اسمبلر و زبان ماشین</a:t>
          </a:r>
          <a:endParaRPr lang="en-US" sz="10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6701077" y="2728266"/>
        <a:ext cx="1336249" cy="427480"/>
      </dsp:txXfrm>
    </dsp:sp>
    <dsp:sp modelId="{4772B6B7-ABE5-4E6F-92ED-6E16B83461D3}">
      <dsp:nvSpPr>
        <dsp:cNvPr id="0" name=""/>
        <dsp:cNvSpPr/>
      </dsp:nvSpPr>
      <dsp:spPr>
        <a:xfrm rot="2537724">
          <a:off x="5815057" y="3282683"/>
          <a:ext cx="1031434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031434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6304989" y="3263274"/>
        <a:ext cx="51571" cy="51571"/>
      </dsp:txXfrm>
    </dsp:sp>
    <dsp:sp modelId="{CD58B028-7FF2-49A2-BCB3-A34F2C33E50D}">
      <dsp:nvSpPr>
        <dsp:cNvPr id="0" name=""/>
        <dsp:cNvSpPr/>
      </dsp:nvSpPr>
      <dsp:spPr>
        <a:xfrm>
          <a:off x="6712243" y="3336397"/>
          <a:ext cx="1256240" cy="5994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 smtClean="0">
              <a:solidFill>
                <a:schemeClr val="tx1"/>
              </a:solidFill>
              <a:cs typeface="B Zar" pitchFamily="2" charset="-78"/>
            </a:rPr>
            <a:t>زبان های سطح بالا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cs typeface="B Zar" pitchFamily="2" charset="-78"/>
            </a:rPr>
            <a:t>Asp,vb.java</a:t>
          </a:r>
          <a:endParaRPr lang="en-US" sz="12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6729800" y="3353954"/>
        <a:ext cx="1221126" cy="564317"/>
      </dsp:txXfrm>
    </dsp:sp>
    <dsp:sp modelId="{E9B4EAED-60A7-4DD7-9CAC-37D6D2C6B712}">
      <dsp:nvSpPr>
        <dsp:cNvPr id="0" name=""/>
        <dsp:cNvSpPr/>
      </dsp:nvSpPr>
      <dsp:spPr>
        <a:xfrm rot="4636691">
          <a:off x="2980256" y="2424217"/>
          <a:ext cx="3140903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3140903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72185" y="2352072"/>
        <a:ext cx="157045" cy="157045"/>
      </dsp:txXfrm>
    </dsp:sp>
    <dsp:sp modelId="{B1C33FA7-0E1B-4134-99D1-6F6FAE21C0E5}">
      <dsp:nvSpPr>
        <dsp:cNvPr id="0" name=""/>
        <dsp:cNvSpPr/>
      </dsp:nvSpPr>
      <dsp:spPr>
        <a:xfrm>
          <a:off x="4896548" y="3735452"/>
          <a:ext cx="1151084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کامپایلر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909848" y="3748752"/>
        <a:ext cx="1124484" cy="427480"/>
      </dsp:txXfrm>
    </dsp:sp>
    <dsp:sp modelId="{5733DEB5-2287-4741-9BBC-DF4B89FA0EC7}">
      <dsp:nvSpPr>
        <dsp:cNvPr id="0" name=""/>
        <dsp:cNvSpPr/>
      </dsp:nvSpPr>
      <dsp:spPr>
        <a:xfrm rot="4764863">
          <a:off x="2715913" y="2685314"/>
          <a:ext cx="3648073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3648073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48748" y="2600489"/>
        <a:ext cx="182403" cy="182403"/>
      </dsp:txXfrm>
    </dsp:sp>
    <dsp:sp modelId="{8D6D12EA-841A-4A24-836F-214B2FB712AF}">
      <dsp:nvSpPr>
        <dsp:cNvPr id="0" name=""/>
        <dsp:cNvSpPr/>
      </dsp:nvSpPr>
      <dsp:spPr>
        <a:xfrm>
          <a:off x="4875034" y="4257645"/>
          <a:ext cx="129510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مفسر کننده ها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88334" y="4270945"/>
        <a:ext cx="1268500" cy="427480"/>
      </dsp:txXfrm>
    </dsp:sp>
    <dsp:sp modelId="{03733769-85A4-4479-8CE6-94B02A16A0A2}">
      <dsp:nvSpPr>
        <dsp:cNvPr id="0" name=""/>
        <dsp:cNvSpPr/>
      </dsp:nvSpPr>
      <dsp:spPr>
        <a:xfrm rot="4969861">
          <a:off x="1345771" y="3221474"/>
          <a:ext cx="3240737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3240737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2885121" y="3146833"/>
        <a:ext cx="162036" cy="162036"/>
      </dsp:txXfrm>
    </dsp:sp>
    <dsp:sp modelId="{5B219A03-E33D-4788-907C-E46E1F415532}">
      <dsp:nvSpPr>
        <dsp:cNvPr id="0" name=""/>
        <dsp:cNvSpPr/>
      </dsp:nvSpPr>
      <dsp:spPr>
        <a:xfrm>
          <a:off x="3168355" y="4608512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کاربردی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3181655" y="4621812"/>
        <a:ext cx="881560" cy="427480"/>
      </dsp:txXfrm>
    </dsp:sp>
    <dsp:sp modelId="{0C8D4BCC-4086-4A68-9D2B-02E45C220775}">
      <dsp:nvSpPr>
        <dsp:cNvPr id="0" name=""/>
        <dsp:cNvSpPr/>
      </dsp:nvSpPr>
      <dsp:spPr>
        <a:xfrm rot="726564">
          <a:off x="4067430" y="4914838"/>
          <a:ext cx="816690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816690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55358" y="4900798"/>
        <a:ext cx="40834" cy="40834"/>
      </dsp:txXfrm>
    </dsp:sp>
    <dsp:sp modelId="{9BA6B3BA-8513-4EB4-9A17-FFCEB5110586}">
      <dsp:nvSpPr>
        <dsp:cNvPr id="0" name=""/>
        <dsp:cNvSpPr/>
      </dsp:nvSpPr>
      <dsp:spPr>
        <a:xfrm>
          <a:off x="4875034" y="4779837"/>
          <a:ext cx="1439116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Zar" pitchFamily="2" charset="-78"/>
            </a:rPr>
            <a:t>نرم افزارهای طراحی</a:t>
          </a:r>
          <a:endParaRPr lang="en-US" sz="14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88334" y="4793137"/>
        <a:ext cx="1412516" cy="427480"/>
      </dsp:txXfrm>
    </dsp:sp>
    <dsp:sp modelId="{BA3FD9C1-ECC0-4674-BB74-8055F4245858}">
      <dsp:nvSpPr>
        <dsp:cNvPr id="0" name=""/>
        <dsp:cNvSpPr/>
      </dsp:nvSpPr>
      <dsp:spPr>
        <a:xfrm rot="2458468">
          <a:off x="3946956" y="5175934"/>
          <a:ext cx="1057637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057637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49334" y="5155870"/>
        <a:ext cx="52881" cy="52881"/>
      </dsp:txXfrm>
    </dsp:sp>
    <dsp:sp modelId="{0EEC4C2C-AFFF-4B68-AA8C-292AA0CEF4C3}">
      <dsp:nvSpPr>
        <dsp:cNvPr id="0" name=""/>
        <dsp:cNvSpPr/>
      </dsp:nvSpPr>
      <dsp:spPr>
        <a:xfrm>
          <a:off x="4875034" y="5302029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گرافیکی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88334" y="5315329"/>
        <a:ext cx="881560" cy="427480"/>
      </dsp:txXfrm>
    </dsp:sp>
    <dsp:sp modelId="{742C539B-BB93-4B09-AB58-4EB00BE63BAE}">
      <dsp:nvSpPr>
        <dsp:cNvPr id="0" name=""/>
        <dsp:cNvSpPr/>
      </dsp:nvSpPr>
      <dsp:spPr>
        <a:xfrm rot="3402105">
          <a:off x="3748523" y="5437030"/>
          <a:ext cx="1454503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454503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4439412" y="5407045"/>
        <a:ext cx="72725" cy="72725"/>
      </dsp:txXfrm>
    </dsp:sp>
    <dsp:sp modelId="{B9B6F3FB-AD19-47EF-9579-3059EA14008E}">
      <dsp:nvSpPr>
        <dsp:cNvPr id="0" name=""/>
        <dsp:cNvSpPr/>
      </dsp:nvSpPr>
      <dsp:spPr>
        <a:xfrm>
          <a:off x="4875034" y="5824222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سه بعدی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4888334" y="5837522"/>
        <a:ext cx="881560" cy="427480"/>
      </dsp:txXfrm>
    </dsp:sp>
    <dsp:sp modelId="{8772F8D9-BA81-4C05-8815-675FB8C5B109}">
      <dsp:nvSpPr>
        <dsp:cNvPr id="0" name=""/>
        <dsp:cNvSpPr/>
      </dsp:nvSpPr>
      <dsp:spPr>
        <a:xfrm rot="4275585">
          <a:off x="346218" y="4378872"/>
          <a:ext cx="1655887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1655887" y="637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1132765" y="4343852"/>
        <a:ext cx="82794" cy="82794"/>
      </dsp:txXfrm>
    </dsp:sp>
    <dsp:sp modelId="{688CA6F6-D307-4FA0-A0B1-D3348BBC877F}">
      <dsp:nvSpPr>
        <dsp:cNvPr id="0" name=""/>
        <dsp:cNvSpPr/>
      </dsp:nvSpPr>
      <dsp:spPr>
        <a:xfrm>
          <a:off x="1440162" y="4942259"/>
          <a:ext cx="908160" cy="45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سفارسی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1453462" y="4955559"/>
        <a:ext cx="881560" cy="427480"/>
      </dsp:txXfrm>
    </dsp:sp>
    <dsp:sp modelId="{B54F10AB-34AC-4959-ABF3-A6B787BF9CEC}">
      <dsp:nvSpPr>
        <dsp:cNvPr id="0" name=""/>
        <dsp:cNvSpPr/>
      </dsp:nvSpPr>
      <dsp:spPr>
        <a:xfrm rot="3871180">
          <a:off x="2139069" y="5494444"/>
          <a:ext cx="734484" cy="12753"/>
        </a:xfrm>
        <a:custGeom>
          <a:avLst/>
          <a:gdLst/>
          <a:ahLst/>
          <a:cxnLst/>
          <a:rect l="0" t="0" r="0" b="0"/>
          <a:pathLst>
            <a:path>
              <a:moveTo>
                <a:pt x="0" y="6376"/>
              </a:moveTo>
              <a:lnTo>
                <a:pt x="734484" y="637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solidFill>
              <a:schemeClr val="tx1"/>
            </a:solidFill>
            <a:cs typeface="B Zar" pitchFamily="2" charset="-78"/>
          </a:endParaRPr>
        </a:p>
      </dsp:txBody>
      <dsp:txXfrm>
        <a:off x="2487949" y="5482459"/>
        <a:ext cx="36724" cy="36724"/>
      </dsp:txXfrm>
    </dsp:sp>
    <dsp:sp modelId="{009669CB-CB22-43DF-BF04-8E659BE39A1F}">
      <dsp:nvSpPr>
        <dsp:cNvPr id="0" name=""/>
        <dsp:cNvSpPr/>
      </dsp:nvSpPr>
      <dsp:spPr>
        <a:xfrm>
          <a:off x="2664299" y="5544004"/>
          <a:ext cx="1101162" cy="57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chemeClr val="tx1"/>
              </a:solidFill>
              <a:cs typeface="B Zar" pitchFamily="2" charset="-78"/>
            </a:rPr>
            <a:t>نرم افزار انتخاب واحد</a:t>
          </a:r>
          <a:endParaRPr lang="en-US" sz="1500" b="1" kern="1200" dirty="0">
            <a:solidFill>
              <a:schemeClr val="tx1"/>
            </a:solidFill>
            <a:cs typeface="B Zar" pitchFamily="2" charset="-78"/>
          </a:endParaRPr>
        </a:p>
      </dsp:txBody>
      <dsp:txXfrm>
        <a:off x="2681189" y="5560894"/>
        <a:ext cx="1067382" cy="5428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1F063-8382-4B73-A745-368BC26C0DEA}" type="datetimeFigureOut">
              <a:rPr lang="en-US" smtClean="0"/>
              <a:pPr/>
              <a:t>10/16/2013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7E2B6-1EA1-48D3-BD0E-A78982E7EB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866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FC3AF-7C89-49A1-BB0F-E57EE32709F6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FD6-890B-421D-B9B7-38522D20E3BD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D7CA-337D-4D12-B967-06D715F70A94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A7A8E-D40A-42C9-AECC-0BCB68385DD0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AE65E-EBF7-4FC6-A612-CB03BF97EA8C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830F6-9760-4B9D-9F65-3030752D03FC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5B74B-89EF-4458-B22D-05C11F8B223F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AF025-9A18-4F4A-AD13-84A545AC5BAE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DC9-A40E-4F8C-ADCD-5E951AF8CAAF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FF90-D489-4E83-90E4-44B82EAA071A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447EC40-AC2C-4F4B-B6CD-A41A78D68055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3039C58-5B35-46A0-A572-7A2472837D3F}" type="datetime1">
              <a:rPr lang="en-US" smtClean="0"/>
              <a:pPr/>
              <a:t>10/16/2013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creat by seyyed hoseini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8256559-A4C7-4253-8F34-DD417AEE91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05" r:id="rId1"/>
    <p:sldLayoutId id="2147485006" r:id="rId2"/>
    <p:sldLayoutId id="2147485007" r:id="rId3"/>
    <p:sldLayoutId id="2147485008" r:id="rId4"/>
    <p:sldLayoutId id="2147485009" r:id="rId5"/>
    <p:sldLayoutId id="2147485010" r:id="rId6"/>
    <p:sldLayoutId id="2147485011" r:id="rId7"/>
    <p:sldLayoutId id="2147485012" r:id="rId8"/>
    <p:sldLayoutId id="2147485013" r:id="rId9"/>
    <p:sldLayoutId id="2147485014" r:id="rId10"/>
    <p:sldLayoutId id="214748501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900106"/>
          </a:xfrm>
        </p:spPr>
        <p:txBody>
          <a:bodyPr>
            <a:normAutofit/>
          </a:bodyPr>
          <a:lstStyle/>
          <a:p>
            <a:pPr algn="ctr" rtl="1">
              <a:buNone/>
            </a:pPr>
            <a:r>
              <a:rPr lang="fa-IR" sz="4800" dirty="0" smtClean="0">
                <a:cs typeface="B Baran" pitchFamily="2" charset="-78"/>
              </a:rPr>
              <a:t>هوالعالم</a:t>
            </a:r>
            <a:endParaRPr lang="fa-IR" sz="4800" dirty="0">
              <a:cs typeface="B Bara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727203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cs typeface="B Titr" pitchFamily="2" charset="-78"/>
              </a:rPr>
              <a:t>اسلاید آموزشی مفاهیم پایه  فناوری اطلاعات</a:t>
            </a:r>
            <a:r>
              <a:rPr lang="en-US" sz="2400" dirty="0" smtClean="0">
                <a:cs typeface="B Titr" pitchFamily="2" charset="-78"/>
              </a:rPr>
              <a:t> </a:t>
            </a:r>
            <a:r>
              <a:rPr lang="en-US" sz="3600" dirty="0" smtClean="0">
                <a:latin typeface="Adobe Caslon Pro Bold" pitchFamily="18" charset="0"/>
                <a:cs typeface="B Titr" pitchFamily="2" charset="-78"/>
              </a:rPr>
              <a:t>IT</a:t>
            </a:r>
            <a:r>
              <a:rPr lang="en-US" sz="2400" dirty="0" smtClean="0">
                <a:cs typeface="B Titr" pitchFamily="2" charset="-78"/>
              </a:rPr>
              <a:t>-  </a:t>
            </a:r>
            <a:r>
              <a:rPr lang="fa-IR" sz="2400" dirty="0" smtClean="0">
                <a:cs typeface="B Titr" pitchFamily="2" charset="-78"/>
              </a:rPr>
              <a:t/>
            </a:r>
            <a:br>
              <a:rPr lang="fa-IR" sz="2400" dirty="0" smtClean="0">
                <a:cs typeface="B Titr" pitchFamily="2" charset="-78"/>
              </a:rPr>
            </a:br>
            <a:r>
              <a:rPr lang="fa-IR" sz="2400" dirty="0" smtClean="0">
                <a:cs typeface="B Titr" pitchFamily="2" charset="-78"/>
              </a:rPr>
              <a:t>شماره </a:t>
            </a:r>
            <a:r>
              <a:rPr lang="en-US" sz="2400" dirty="0" smtClean="0">
                <a:cs typeface="B Titr" pitchFamily="2" charset="-78"/>
              </a:rPr>
              <a:t>3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5000636"/>
            <a:ext cx="6400800" cy="1752600"/>
          </a:xfrm>
        </p:spPr>
        <p:txBody>
          <a:bodyPr>
            <a:normAutofit/>
          </a:bodyPr>
          <a:lstStyle/>
          <a:p>
            <a:r>
              <a:rPr lang="fa-IR" sz="2000" dirty="0" smtClean="0">
                <a:cs typeface="B Mitra" pitchFamily="2" charset="-78"/>
              </a:rPr>
              <a:t>گردآورنده:</a:t>
            </a:r>
          </a:p>
          <a:p>
            <a:r>
              <a:rPr lang="fa-IR" sz="2000" dirty="0" smtClean="0">
                <a:cs typeface="B Mitra" pitchFamily="2" charset="-78"/>
              </a:rPr>
              <a:t>سید هادی سید حسینی</a:t>
            </a:r>
            <a:endParaRPr lang="en-US" sz="2000" dirty="0" smtClean="0">
              <a:cs typeface="B Mitra" pitchFamily="2" charset="-78"/>
            </a:endParaRPr>
          </a:p>
          <a:p>
            <a:pPr rtl="1"/>
            <a:r>
              <a:rPr lang="fa-IR" sz="2000" dirty="0" smtClean="0">
                <a:cs typeface="B Mitra" pitchFamily="2" charset="-78"/>
              </a:rPr>
              <a:t>مهر92</a:t>
            </a:r>
            <a:endParaRPr lang="en-US" sz="2000" dirty="0" smtClean="0">
              <a:cs typeface="B Mitra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2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creat by seyyed hoseini</a:t>
            </a:r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78931843"/>
              </p:ext>
            </p:extLst>
          </p:nvPr>
        </p:nvGraphicFramePr>
        <p:xfrm>
          <a:off x="323528" y="188640"/>
          <a:ext cx="864096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93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8640</TotalTime>
  <Words>95</Words>
  <Application>Microsoft Office PowerPoint</Application>
  <PresentationFormat>On-screen Show 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Technic</vt:lpstr>
      <vt:lpstr>PowerPoint Presentation</vt:lpstr>
      <vt:lpstr>اسلاید آموزشی مفاهیم پایه  فناوری اطلاعات IT-   شماره 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اسلاید آموزشی مفاهیم پایه فناوری اطلاعات IT-</dc:title>
  <dc:creator>IT</dc:creator>
  <cp:lastModifiedBy>IT</cp:lastModifiedBy>
  <cp:revision>128</cp:revision>
  <dcterms:created xsi:type="dcterms:W3CDTF">2013-10-03T19:39:05Z</dcterms:created>
  <dcterms:modified xsi:type="dcterms:W3CDTF">2013-10-16T13:56:38Z</dcterms:modified>
</cp:coreProperties>
</file>