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82" r:id="rId26"/>
    <p:sldId id="279" r:id="rId27"/>
    <p:sldId id="280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E7F69B4-DC50-42DE-BF4C-9BB05337DCD8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7C605DBE-F2C2-4F2D-B270-399E949D597F}">
      <dgm:prSet/>
      <dgm:spPr/>
      <dgm:t>
        <a:bodyPr/>
        <a:lstStyle/>
        <a:p>
          <a:pPr rtl="1"/>
          <a:r>
            <a:rPr lang="fa-IR" baseline="0" smtClean="0"/>
            <a:t>توصیفی</a:t>
          </a:r>
          <a:endParaRPr lang="en-US"/>
        </a:p>
      </dgm:t>
    </dgm:pt>
    <dgm:pt modelId="{5DC87939-C5C2-4092-9320-E25E0E8257B7}" type="parTrans" cxnId="{A8437C80-56DA-4E78-AB9A-CAAAB99852C8}">
      <dgm:prSet/>
      <dgm:spPr/>
      <dgm:t>
        <a:bodyPr/>
        <a:lstStyle/>
        <a:p>
          <a:endParaRPr lang="en-US"/>
        </a:p>
      </dgm:t>
    </dgm:pt>
    <dgm:pt modelId="{7004FB77-1365-4AF3-96B1-B6E6A232B24F}" type="sibTrans" cxnId="{A8437C80-56DA-4E78-AB9A-CAAAB99852C8}">
      <dgm:prSet/>
      <dgm:spPr/>
      <dgm:t>
        <a:bodyPr/>
        <a:lstStyle/>
        <a:p>
          <a:endParaRPr lang="en-US"/>
        </a:p>
      </dgm:t>
    </dgm:pt>
    <dgm:pt modelId="{B69F76FA-F4F3-41E2-97A3-6F33C4776D76}">
      <dgm:prSet/>
      <dgm:spPr/>
      <dgm:t>
        <a:bodyPr/>
        <a:lstStyle/>
        <a:p>
          <a:pPr rtl="1"/>
          <a:r>
            <a:rPr lang="fa-IR" baseline="0" smtClean="0"/>
            <a:t>موفقیتی</a:t>
          </a:r>
          <a:endParaRPr lang="en-US"/>
        </a:p>
      </dgm:t>
    </dgm:pt>
    <dgm:pt modelId="{A5317F52-7361-492A-9E7E-BACE1B64E5D9}" type="parTrans" cxnId="{94732064-3FC2-40E9-952B-BD10ECA5135E}">
      <dgm:prSet/>
      <dgm:spPr/>
      <dgm:t>
        <a:bodyPr/>
        <a:lstStyle/>
        <a:p>
          <a:endParaRPr lang="en-US"/>
        </a:p>
      </dgm:t>
    </dgm:pt>
    <dgm:pt modelId="{0CFF4AEC-AF85-4234-A458-8DEF7A5D2013}" type="sibTrans" cxnId="{94732064-3FC2-40E9-952B-BD10ECA5135E}">
      <dgm:prSet/>
      <dgm:spPr/>
      <dgm:t>
        <a:bodyPr/>
        <a:lstStyle/>
        <a:p>
          <a:endParaRPr lang="en-US"/>
        </a:p>
      </dgm:t>
    </dgm:pt>
    <dgm:pt modelId="{B666D6FC-393C-4AA3-8B94-93AAF1332ADA}">
      <dgm:prSet/>
      <dgm:spPr/>
      <dgm:t>
        <a:bodyPr/>
        <a:lstStyle/>
        <a:p>
          <a:pPr rtl="1"/>
          <a:r>
            <a:rPr lang="fa-IR" baseline="0" smtClean="0"/>
            <a:t>ارادی</a:t>
          </a:r>
          <a:endParaRPr lang="en-US"/>
        </a:p>
      </dgm:t>
    </dgm:pt>
    <dgm:pt modelId="{73AAFB4A-98C2-40EA-8711-DF2C9A9D0FA4}" type="parTrans" cxnId="{9E1ECE9C-62AC-4D7C-9217-DB2AFD4BB2F0}">
      <dgm:prSet/>
      <dgm:spPr/>
      <dgm:t>
        <a:bodyPr/>
        <a:lstStyle/>
        <a:p>
          <a:endParaRPr lang="en-US"/>
        </a:p>
      </dgm:t>
    </dgm:pt>
    <dgm:pt modelId="{04266367-DE47-4B7C-BA80-F4BFFD3BB064}" type="sibTrans" cxnId="{9E1ECE9C-62AC-4D7C-9217-DB2AFD4BB2F0}">
      <dgm:prSet/>
      <dgm:spPr/>
      <dgm:t>
        <a:bodyPr/>
        <a:lstStyle/>
        <a:p>
          <a:endParaRPr lang="en-US"/>
        </a:p>
      </dgm:t>
    </dgm:pt>
    <dgm:pt modelId="{A9BA586A-9112-4564-8B9E-3C8A7A32BD8F}">
      <dgm:prSet/>
      <dgm:spPr/>
      <dgm:t>
        <a:bodyPr/>
        <a:lstStyle/>
        <a:p>
          <a:pPr rtl="1"/>
          <a:r>
            <a:rPr lang="fa-IR" baseline="0" smtClean="0"/>
            <a:t>هنجاری</a:t>
          </a:r>
          <a:endParaRPr lang="en-US"/>
        </a:p>
      </dgm:t>
    </dgm:pt>
    <dgm:pt modelId="{5C812492-E59B-40ED-910F-91F57FE20720}" type="parTrans" cxnId="{8C8B3F58-53F6-4BE1-AE69-5DB2BC5A4D37}">
      <dgm:prSet/>
      <dgm:spPr/>
      <dgm:t>
        <a:bodyPr/>
        <a:lstStyle/>
        <a:p>
          <a:endParaRPr lang="en-US"/>
        </a:p>
      </dgm:t>
    </dgm:pt>
    <dgm:pt modelId="{6A9C5E88-231A-4F29-AE5A-050A94C20286}" type="sibTrans" cxnId="{8C8B3F58-53F6-4BE1-AE69-5DB2BC5A4D37}">
      <dgm:prSet/>
      <dgm:spPr/>
      <dgm:t>
        <a:bodyPr/>
        <a:lstStyle/>
        <a:p>
          <a:endParaRPr lang="en-US"/>
        </a:p>
      </dgm:t>
    </dgm:pt>
    <dgm:pt modelId="{92A042B7-F2C7-4499-AEF8-4884C0B8A70E}">
      <dgm:prSet/>
      <dgm:spPr/>
      <dgm:t>
        <a:bodyPr/>
        <a:lstStyle/>
        <a:p>
          <a:pPr rtl="1"/>
          <a:r>
            <a:rPr lang="fa-IR" baseline="0" smtClean="0"/>
            <a:t>علمی</a:t>
          </a:r>
          <a:endParaRPr lang="en-US"/>
        </a:p>
      </dgm:t>
    </dgm:pt>
    <dgm:pt modelId="{4B900784-E347-4D99-9021-DCB0616A8470}" type="parTrans" cxnId="{96439329-6665-4AA9-BE65-549E451E74B1}">
      <dgm:prSet/>
      <dgm:spPr/>
      <dgm:t>
        <a:bodyPr/>
        <a:lstStyle/>
        <a:p>
          <a:endParaRPr lang="en-US"/>
        </a:p>
      </dgm:t>
    </dgm:pt>
    <dgm:pt modelId="{4B270CD2-6BE8-46C4-9926-C9A2BE61FEE3}" type="sibTrans" cxnId="{96439329-6665-4AA9-BE65-549E451E74B1}">
      <dgm:prSet/>
      <dgm:spPr/>
      <dgm:t>
        <a:bodyPr/>
        <a:lstStyle/>
        <a:p>
          <a:endParaRPr lang="en-US"/>
        </a:p>
      </dgm:t>
    </dgm:pt>
    <dgm:pt modelId="{6CC55012-6F18-4A95-A8DD-98D2FAB6A1DB}" type="pres">
      <dgm:prSet presAssocID="{5E7F69B4-DC50-42DE-BF4C-9BB05337DCD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CB33E3E-0E9A-45FF-A196-16656DC8D77E}" type="pres">
      <dgm:prSet presAssocID="{7C605DBE-F2C2-4F2D-B270-399E949D597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130F35-4521-4483-AE65-F86A36D29BF1}" type="pres">
      <dgm:prSet presAssocID="{7C605DBE-F2C2-4F2D-B270-399E949D597F}" presName="spNode" presStyleCnt="0"/>
      <dgm:spPr/>
    </dgm:pt>
    <dgm:pt modelId="{993E8F67-FAB3-47B7-8DC9-F265B1C2CB7A}" type="pres">
      <dgm:prSet presAssocID="{7004FB77-1365-4AF3-96B1-B6E6A232B24F}" presName="sibTrans" presStyleLbl="sibTrans1D1" presStyleIdx="0" presStyleCnt="5"/>
      <dgm:spPr/>
      <dgm:t>
        <a:bodyPr/>
        <a:lstStyle/>
        <a:p>
          <a:endParaRPr lang="en-US"/>
        </a:p>
      </dgm:t>
    </dgm:pt>
    <dgm:pt modelId="{6A028778-D881-4F87-A7CA-FCDA18BB1234}" type="pres">
      <dgm:prSet presAssocID="{B69F76FA-F4F3-41E2-97A3-6F33C4776D76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1C448C-7BF8-4648-BE39-2DEDC499F31B}" type="pres">
      <dgm:prSet presAssocID="{B69F76FA-F4F3-41E2-97A3-6F33C4776D76}" presName="spNode" presStyleCnt="0"/>
      <dgm:spPr/>
    </dgm:pt>
    <dgm:pt modelId="{7AF48191-E7E6-4A67-A64D-5D6CE3694CDE}" type="pres">
      <dgm:prSet presAssocID="{0CFF4AEC-AF85-4234-A458-8DEF7A5D2013}" presName="sibTrans" presStyleLbl="sibTrans1D1" presStyleIdx="1" presStyleCnt="5"/>
      <dgm:spPr/>
      <dgm:t>
        <a:bodyPr/>
        <a:lstStyle/>
        <a:p>
          <a:endParaRPr lang="en-US"/>
        </a:p>
      </dgm:t>
    </dgm:pt>
    <dgm:pt modelId="{16CC8B58-C0D6-4CDC-9065-667C954CE0DE}" type="pres">
      <dgm:prSet presAssocID="{B666D6FC-393C-4AA3-8B94-93AAF1332ADA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C98496-D032-405A-9E78-605A568A3252}" type="pres">
      <dgm:prSet presAssocID="{B666D6FC-393C-4AA3-8B94-93AAF1332ADA}" presName="spNode" presStyleCnt="0"/>
      <dgm:spPr/>
    </dgm:pt>
    <dgm:pt modelId="{28CEBD80-17F7-4F98-9B20-59B4FCAE0FB8}" type="pres">
      <dgm:prSet presAssocID="{04266367-DE47-4B7C-BA80-F4BFFD3BB064}" presName="sibTrans" presStyleLbl="sibTrans1D1" presStyleIdx="2" presStyleCnt="5"/>
      <dgm:spPr/>
      <dgm:t>
        <a:bodyPr/>
        <a:lstStyle/>
        <a:p>
          <a:endParaRPr lang="en-US"/>
        </a:p>
      </dgm:t>
    </dgm:pt>
    <dgm:pt modelId="{2F89A8F2-20F9-42C4-ACEA-D029807725DC}" type="pres">
      <dgm:prSet presAssocID="{A9BA586A-9112-4564-8B9E-3C8A7A32BD8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350261-C3F4-46FD-8C76-78BA288F0F73}" type="pres">
      <dgm:prSet presAssocID="{A9BA586A-9112-4564-8B9E-3C8A7A32BD8F}" presName="spNode" presStyleCnt="0"/>
      <dgm:spPr/>
    </dgm:pt>
    <dgm:pt modelId="{5C7966F7-6CDD-4280-BE7F-12A9D4133365}" type="pres">
      <dgm:prSet presAssocID="{6A9C5E88-231A-4F29-AE5A-050A94C20286}" presName="sibTrans" presStyleLbl="sibTrans1D1" presStyleIdx="3" presStyleCnt="5"/>
      <dgm:spPr/>
      <dgm:t>
        <a:bodyPr/>
        <a:lstStyle/>
        <a:p>
          <a:endParaRPr lang="en-US"/>
        </a:p>
      </dgm:t>
    </dgm:pt>
    <dgm:pt modelId="{4BA1AF1F-0B44-4218-AB42-F65BE9462BA2}" type="pres">
      <dgm:prSet presAssocID="{92A042B7-F2C7-4499-AEF8-4884C0B8A70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861BD2-A050-47BB-B09D-E3B0E070FE72}" type="pres">
      <dgm:prSet presAssocID="{92A042B7-F2C7-4499-AEF8-4884C0B8A70E}" presName="spNode" presStyleCnt="0"/>
      <dgm:spPr/>
    </dgm:pt>
    <dgm:pt modelId="{E0DB0B82-5269-4AD0-92F1-623FBC89BE9F}" type="pres">
      <dgm:prSet presAssocID="{4B270CD2-6BE8-46C4-9926-C9A2BE61FEE3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96439329-6665-4AA9-BE65-549E451E74B1}" srcId="{5E7F69B4-DC50-42DE-BF4C-9BB05337DCD8}" destId="{92A042B7-F2C7-4499-AEF8-4884C0B8A70E}" srcOrd="4" destOrd="0" parTransId="{4B900784-E347-4D99-9021-DCB0616A8470}" sibTransId="{4B270CD2-6BE8-46C4-9926-C9A2BE61FEE3}"/>
    <dgm:cxn modelId="{6DEBC765-BC93-4CBE-B12F-F80080EBF04B}" type="presOf" srcId="{7C605DBE-F2C2-4F2D-B270-399E949D597F}" destId="{BCB33E3E-0E9A-45FF-A196-16656DC8D77E}" srcOrd="0" destOrd="0" presId="urn:microsoft.com/office/officeart/2005/8/layout/cycle5"/>
    <dgm:cxn modelId="{645801DE-67DC-44D3-97F5-D40EE068F77F}" type="presOf" srcId="{0CFF4AEC-AF85-4234-A458-8DEF7A5D2013}" destId="{7AF48191-E7E6-4A67-A64D-5D6CE3694CDE}" srcOrd="0" destOrd="0" presId="urn:microsoft.com/office/officeart/2005/8/layout/cycle5"/>
    <dgm:cxn modelId="{54FCDABA-0207-4297-8691-7C625EDA5942}" type="presOf" srcId="{04266367-DE47-4B7C-BA80-F4BFFD3BB064}" destId="{28CEBD80-17F7-4F98-9B20-59B4FCAE0FB8}" srcOrd="0" destOrd="0" presId="urn:microsoft.com/office/officeart/2005/8/layout/cycle5"/>
    <dgm:cxn modelId="{05FF5A5A-EAAD-442D-B89C-A8F3170A6815}" type="presOf" srcId="{92A042B7-F2C7-4499-AEF8-4884C0B8A70E}" destId="{4BA1AF1F-0B44-4218-AB42-F65BE9462BA2}" srcOrd="0" destOrd="0" presId="urn:microsoft.com/office/officeart/2005/8/layout/cycle5"/>
    <dgm:cxn modelId="{2F5D1122-9B84-4DBC-82D2-31E42941294C}" type="presOf" srcId="{4B270CD2-6BE8-46C4-9926-C9A2BE61FEE3}" destId="{E0DB0B82-5269-4AD0-92F1-623FBC89BE9F}" srcOrd="0" destOrd="0" presId="urn:microsoft.com/office/officeart/2005/8/layout/cycle5"/>
    <dgm:cxn modelId="{94732064-3FC2-40E9-952B-BD10ECA5135E}" srcId="{5E7F69B4-DC50-42DE-BF4C-9BB05337DCD8}" destId="{B69F76FA-F4F3-41E2-97A3-6F33C4776D76}" srcOrd="1" destOrd="0" parTransId="{A5317F52-7361-492A-9E7E-BACE1B64E5D9}" sibTransId="{0CFF4AEC-AF85-4234-A458-8DEF7A5D2013}"/>
    <dgm:cxn modelId="{CD6DDD09-3327-4D4B-A56D-8634DF5124E9}" type="presOf" srcId="{7004FB77-1365-4AF3-96B1-B6E6A232B24F}" destId="{993E8F67-FAB3-47B7-8DC9-F265B1C2CB7A}" srcOrd="0" destOrd="0" presId="urn:microsoft.com/office/officeart/2005/8/layout/cycle5"/>
    <dgm:cxn modelId="{C911C590-BD2D-4ACD-A7BD-1BA7EC9CAE57}" type="presOf" srcId="{A9BA586A-9112-4564-8B9E-3C8A7A32BD8F}" destId="{2F89A8F2-20F9-42C4-ACEA-D029807725DC}" srcOrd="0" destOrd="0" presId="urn:microsoft.com/office/officeart/2005/8/layout/cycle5"/>
    <dgm:cxn modelId="{DBBBDAA3-13A5-4A8B-8FD3-62D093379CEA}" type="presOf" srcId="{5E7F69B4-DC50-42DE-BF4C-9BB05337DCD8}" destId="{6CC55012-6F18-4A95-A8DD-98D2FAB6A1DB}" srcOrd="0" destOrd="0" presId="urn:microsoft.com/office/officeart/2005/8/layout/cycle5"/>
    <dgm:cxn modelId="{9E1ECE9C-62AC-4D7C-9217-DB2AFD4BB2F0}" srcId="{5E7F69B4-DC50-42DE-BF4C-9BB05337DCD8}" destId="{B666D6FC-393C-4AA3-8B94-93AAF1332ADA}" srcOrd="2" destOrd="0" parTransId="{73AAFB4A-98C2-40EA-8711-DF2C9A9D0FA4}" sibTransId="{04266367-DE47-4B7C-BA80-F4BFFD3BB064}"/>
    <dgm:cxn modelId="{8C8B3F58-53F6-4BE1-AE69-5DB2BC5A4D37}" srcId="{5E7F69B4-DC50-42DE-BF4C-9BB05337DCD8}" destId="{A9BA586A-9112-4564-8B9E-3C8A7A32BD8F}" srcOrd="3" destOrd="0" parTransId="{5C812492-E59B-40ED-910F-91F57FE20720}" sibTransId="{6A9C5E88-231A-4F29-AE5A-050A94C20286}"/>
    <dgm:cxn modelId="{FACCB9DC-356F-4FC9-9E67-33B9DEDBDA65}" type="presOf" srcId="{6A9C5E88-231A-4F29-AE5A-050A94C20286}" destId="{5C7966F7-6CDD-4280-BE7F-12A9D4133365}" srcOrd="0" destOrd="0" presId="urn:microsoft.com/office/officeart/2005/8/layout/cycle5"/>
    <dgm:cxn modelId="{811A372D-A1E8-454F-AA54-9ED31D148956}" type="presOf" srcId="{B69F76FA-F4F3-41E2-97A3-6F33C4776D76}" destId="{6A028778-D881-4F87-A7CA-FCDA18BB1234}" srcOrd="0" destOrd="0" presId="urn:microsoft.com/office/officeart/2005/8/layout/cycle5"/>
    <dgm:cxn modelId="{65E10E5A-2303-453E-ADFD-13A3FC500F8A}" type="presOf" srcId="{B666D6FC-393C-4AA3-8B94-93AAF1332ADA}" destId="{16CC8B58-C0D6-4CDC-9065-667C954CE0DE}" srcOrd="0" destOrd="0" presId="urn:microsoft.com/office/officeart/2005/8/layout/cycle5"/>
    <dgm:cxn modelId="{A8437C80-56DA-4E78-AB9A-CAAAB99852C8}" srcId="{5E7F69B4-DC50-42DE-BF4C-9BB05337DCD8}" destId="{7C605DBE-F2C2-4F2D-B270-399E949D597F}" srcOrd="0" destOrd="0" parTransId="{5DC87939-C5C2-4092-9320-E25E0E8257B7}" sibTransId="{7004FB77-1365-4AF3-96B1-B6E6A232B24F}"/>
    <dgm:cxn modelId="{B884B58C-92E2-47A3-90B6-765D2D41CB57}" type="presParOf" srcId="{6CC55012-6F18-4A95-A8DD-98D2FAB6A1DB}" destId="{BCB33E3E-0E9A-45FF-A196-16656DC8D77E}" srcOrd="0" destOrd="0" presId="urn:microsoft.com/office/officeart/2005/8/layout/cycle5"/>
    <dgm:cxn modelId="{7CE26A67-059A-44AA-BA5E-666E7394E2F5}" type="presParOf" srcId="{6CC55012-6F18-4A95-A8DD-98D2FAB6A1DB}" destId="{0E130F35-4521-4483-AE65-F86A36D29BF1}" srcOrd="1" destOrd="0" presId="urn:microsoft.com/office/officeart/2005/8/layout/cycle5"/>
    <dgm:cxn modelId="{86F473DA-677C-4120-98BC-604355F696CC}" type="presParOf" srcId="{6CC55012-6F18-4A95-A8DD-98D2FAB6A1DB}" destId="{993E8F67-FAB3-47B7-8DC9-F265B1C2CB7A}" srcOrd="2" destOrd="0" presId="urn:microsoft.com/office/officeart/2005/8/layout/cycle5"/>
    <dgm:cxn modelId="{1D091C4E-62C1-4CB3-B4BE-D792DF65C6C4}" type="presParOf" srcId="{6CC55012-6F18-4A95-A8DD-98D2FAB6A1DB}" destId="{6A028778-D881-4F87-A7CA-FCDA18BB1234}" srcOrd="3" destOrd="0" presId="urn:microsoft.com/office/officeart/2005/8/layout/cycle5"/>
    <dgm:cxn modelId="{760C78E4-B3C8-47F3-A489-AFBD7FDDA30D}" type="presParOf" srcId="{6CC55012-6F18-4A95-A8DD-98D2FAB6A1DB}" destId="{491C448C-7BF8-4648-BE39-2DEDC499F31B}" srcOrd="4" destOrd="0" presId="urn:microsoft.com/office/officeart/2005/8/layout/cycle5"/>
    <dgm:cxn modelId="{0F92735F-9926-4F56-BD07-2DA600A48258}" type="presParOf" srcId="{6CC55012-6F18-4A95-A8DD-98D2FAB6A1DB}" destId="{7AF48191-E7E6-4A67-A64D-5D6CE3694CDE}" srcOrd="5" destOrd="0" presId="urn:microsoft.com/office/officeart/2005/8/layout/cycle5"/>
    <dgm:cxn modelId="{04A7FCE1-A5B2-4C3C-AA25-D1B404863EE3}" type="presParOf" srcId="{6CC55012-6F18-4A95-A8DD-98D2FAB6A1DB}" destId="{16CC8B58-C0D6-4CDC-9065-667C954CE0DE}" srcOrd="6" destOrd="0" presId="urn:microsoft.com/office/officeart/2005/8/layout/cycle5"/>
    <dgm:cxn modelId="{D2B36DEB-41DB-4128-B5D4-9E71E0E46F40}" type="presParOf" srcId="{6CC55012-6F18-4A95-A8DD-98D2FAB6A1DB}" destId="{A0C98496-D032-405A-9E78-605A568A3252}" srcOrd="7" destOrd="0" presId="urn:microsoft.com/office/officeart/2005/8/layout/cycle5"/>
    <dgm:cxn modelId="{60A98407-93A4-4CA4-9947-85CBAB248389}" type="presParOf" srcId="{6CC55012-6F18-4A95-A8DD-98D2FAB6A1DB}" destId="{28CEBD80-17F7-4F98-9B20-59B4FCAE0FB8}" srcOrd="8" destOrd="0" presId="urn:microsoft.com/office/officeart/2005/8/layout/cycle5"/>
    <dgm:cxn modelId="{E2F9B20F-9FDE-469D-A001-70D2D502B478}" type="presParOf" srcId="{6CC55012-6F18-4A95-A8DD-98D2FAB6A1DB}" destId="{2F89A8F2-20F9-42C4-ACEA-D029807725DC}" srcOrd="9" destOrd="0" presId="urn:microsoft.com/office/officeart/2005/8/layout/cycle5"/>
    <dgm:cxn modelId="{AA94302B-700F-4E3A-A65D-E20B12C8A47F}" type="presParOf" srcId="{6CC55012-6F18-4A95-A8DD-98D2FAB6A1DB}" destId="{DF350261-C3F4-46FD-8C76-78BA288F0F73}" srcOrd="10" destOrd="0" presId="urn:microsoft.com/office/officeart/2005/8/layout/cycle5"/>
    <dgm:cxn modelId="{1211DC67-39D9-446A-A094-F750FD472767}" type="presParOf" srcId="{6CC55012-6F18-4A95-A8DD-98D2FAB6A1DB}" destId="{5C7966F7-6CDD-4280-BE7F-12A9D4133365}" srcOrd="11" destOrd="0" presId="urn:microsoft.com/office/officeart/2005/8/layout/cycle5"/>
    <dgm:cxn modelId="{B19184FF-E51D-4D16-8D91-D9B07BD76A71}" type="presParOf" srcId="{6CC55012-6F18-4A95-A8DD-98D2FAB6A1DB}" destId="{4BA1AF1F-0B44-4218-AB42-F65BE9462BA2}" srcOrd="12" destOrd="0" presId="urn:microsoft.com/office/officeart/2005/8/layout/cycle5"/>
    <dgm:cxn modelId="{46E8E65A-43BB-414B-9D13-F2E37D2EBE09}" type="presParOf" srcId="{6CC55012-6F18-4A95-A8DD-98D2FAB6A1DB}" destId="{64861BD2-A050-47BB-B09D-E3B0E070FE72}" srcOrd="13" destOrd="0" presId="urn:microsoft.com/office/officeart/2005/8/layout/cycle5"/>
    <dgm:cxn modelId="{5FFF3F05-A486-421C-A1D6-1986B3275B8F}" type="presParOf" srcId="{6CC55012-6F18-4A95-A8DD-98D2FAB6A1DB}" destId="{E0DB0B82-5269-4AD0-92F1-623FBC89BE9F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0342B85-9186-45E2-A9CB-34B8171DF4DB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2D48BBC-F44D-4A2F-A920-8E2CA5D0B915}">
      <dgm:prSet/>
      <dgm:spPr/>
      <dgm:t>
        <a:bodyPr/>
        <a:lstStyle/>
        <a:p>
          <a:pPr rtl="1"/>
          <a:r>
            <a:rPr lang="fa-IR" baseline="0" smtClean="0"/>
            <a:t>تعیین وضعیت موجود</a:t>
          </a:r>
          <a:endParaRPr lang="en-US"/>
        </a:p>
      </dgm:t>
    </dgm:pt>
    <dgm:pt modelId="{3E8BFFA6-9940-452F-B7F5-5D918B5654A7}" type="parTrans" cxnId="{00BCE948-5791-464F-84B1-1EDD2592B5F8}">
      <dgm:prSet/>
      <dgm:spPr/>
      <dgm:t>
        <a:bodyPr/>
        <a:lstStyle/>
        <a:p>
          <a:endParaRPr lang="en-US"/>
        </a:p>
      </dgm:t>
    </dgm:pt>
    <dgm:pt modelId="{17E1F604-874C-4C8D-9DFD-89F7E89239FF}" type="sibTrans" cxnId="{00BCE948-5791-464F-84B1-1EDD2592B5F8}">
      <dgm:prSet/>
      <dgm:spPr/>
      <dgm:t>
        <a:bodyPr/>
        <a:lstStyle/>
        <a:p>
          <a:endParaRPr lang="en-US"/>
        </a:p>
      </dgm:t>
    </dgm:pt>
    <dgm:pt modelId="{DC0BAC87-E4BF-4FB7-8EF9-D69137C54C1C}">
      <dgm:prSet/>
      <dgm:spPr/>
      <dgm:t>
        <a:bodyPr/>
        <a:lstStyle/>
        <a:p>
          <a:pPr rtl="1"/>
          <a:r>
            <a:rPr lang="fa-IR" baseline="0" dirty="0" smtClean="0"/>
            <a:t>تعیین موقعیت مطلوب(هدف نهایی تدریس)</a:t>
          </a:r>
          <a:endParaRPr lang="en-US" dirty="0"/>
        </a:p>
      </dgm:t>
    </dgm:pt>
    <dgm:pt modelId="{FBC0B3CD-5250-4C8E-9DD2-8FEC34BC5437}" type="parTrans" cxnId="{A8935962-6614-401B-9AA8-8BED3BBD2EB3}">
      <dgm:prSet/>
      <dgm:spPr/>
      <dgm:t>
        <a:bodyPr/>
        <a:lstStyle/>
        <a:p>
          <a:endParaRPr lang="en-US"/>
        </a:p>
      </dgm:t>
    </dgm:pt>
    <dgm:pt modelId="{E3015C06-A4CF-4F4A-889B-0EE29E309CE7}" type="sibTrans" cxnId="{A8935962-6614-401B-9AA8-8BED3BBD2EB3}">
      <dgm:prSet/>
      <dgm:spPr/>
      <dgm:t>
        <a:bodyPr/>
        <a:lstStyle/>
        <a:p>
          <a:endParaRPr lang="en-US"/>
        </a:p>
      </dgm:t>
    </dgm:pt>
    <dgm:pt modelId="{6DCD2BB4-9C9A-4F78-B616-2BB3E5396921}">
      <dgm:prSet/>
      <dgm:spPr/>
      <dgm:t>
        <a:bodyPr/>
        <a:lstStyle/>
        <a:p>
          <a:pPr rtl="1"/>
          <a:r>
            <a:rPr lang="fa-IR" baseline="0" smtClean="0"/>
            <a:t>تعیین محتوی برنامه</a:t>
          </a:r>
          <a:endParaRPr lang="en-US"/>
        </a:p>
      </dgm:t>
    </dgm:pt>
    <dgm:pt modelId="{19AC63F3-4822-4AB3-8694-C61F7100776A}" type="parTrans" cxnId="{036D47EB-32D2-48E0-99FC-F9C3FC3F5B32}">
      <dgm:prSet/>
      <dgm:spPr/>
      <dgm:t>
        <a:bodyPr/>
        <a:lstStyle/>
        <a:p>
          <a:endParaRPr lang="en-US"/>
        </a:p>
      </dgm:t>
    </dgm:pt>
    <dgm:pt modelId="{FEC0B360-6355-4B7F-93D3-A9F00B5A2270}" type="sibTrans" cxnId="{036D47EB-32D2-48E0-99FC-F9C3FC3F5B32}">
      <dgm:prSet/>
      <dgm:spPr/>
      <dgm:t>
        <a:bodyPr/>
        <a:lstStyle/>
        <a:p>
          <a:endParaRPr lang="en-US"/>
        </a:p>
      </dgm:t>
    </dgm:pt>
    <dgm:pt modelId="{99343AC2-6047-4CFC-AAE0-0CBECE91A99C}">
      <dgm:prSet/>
      <dgm:spPr/>
      <dgm:t>
        <a:bodyPr/>
        <a:lstStyle/>
        <a:p>
          <a:pPr rtl="1"/>
          <a:r>
            <a:rPr lang="fa-IR" baseline="0" smtClean="0"/>
            <a:t>تجزیه / سازمان دهی و تعیین برنامه درسی</a:t>
          </a:r>
          <a:endParaRPr lang="en-US"/>
        </a:p>
      </dgm:t>
    </dgm:pt>
    <dgm:pt modelId="{646DDE5B-D5A7-47E3-AC2F-13233C69E45C}" type="parTrans" cxnId="{E98FC555-040D-4859-A5D6-6D328FD89853}">
      <dgm:prSet/>
      <dgm:spPr/>
      <dgm:t>
        <a:bodyPr/>
        <a:lstStyle/>
        <a:p>
          <a:endParaRPr lang="en-US"/>
        </a:p>
      </dgm:t>
    </dgm:pt>
    <dgm:pt modelId="{D62E8C4B-48E8-4394-BF11-5585A1F26569}" type="sibTrans" cxnId="{E98FC555-040D-4859-A5D6-6D328FD89853}">
      <dgm:prSet/>
      <dgm:spPr/>
      <dgm:t>
        <a:bodyPr/>
        <a:lstStyle/>
        <a:p>
          <a:endParaRPr lang="en-US"/>
        </a:p>
      </dgm:t>
    </dgm:pt>
    <dgm:pt modelId="{65D0F1DF-3520-4D89-B5D9-BE9887A029E3}" type="pres">
      <dgm:prSet presAssocID="{A0342B85-9186-45E2-A9CB-34B8171DF4D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57360E4-EB8A-4322-B51E-8C1FC987F3DB}" type="pres">
      <dgm:prSet presAssocID="{02D48BBC-F44D-4A2F-A920-8E2CA5D0B915}" presName="linNode" presStyleCnt="0"/>
      <dgm:spPr/>
    </dgm:pt>
    <dgm:pt modelId="{9DBE241A-91DB-4561-A6C7-7D64035BDE00}" type="pres">
      <dgm:prSet presAssocID="{02D48BBC-F44D-4A2F-A920-8E2CA5D0B915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481952-EE3E-43AF-93F8-8F369BEBDE2D}" type="pres">
      <dgm:prSet presAssocID="{17E1F604-874C-4C8D-9DFD-89F7E89239FF}" presName="sp" presStyleCnt="0"/>
      <dgm:spPr/>
    </dgm:pt>
    <dgm:pt modelId="{5F58B6DF-6820-4447-A654-2E5A0638A868}" type="pres">
      <dgm:prSet presAssocID="{DC0BAC87-E4BF-4FB7-8EF9-D69137C54C1C}" presName="linNode" presStyleCnt="0"/>
      <dgm:spPr/>
    </dgm:pt>
    <dgm:pt modelId="{291DC52E-9AEC-4AD5-B74A-A8A05E040EE1}" type="pres">
      <dgm:prSet presAssocID="{DC0BAC87-E4BF-4FB7-8EF9-D69137C54C1C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BA5F15-92DD-4CA0-A446-44AF28936954}" type="pres">
      <dgm:prSet presAssocID="{E3015C06-A4CF-4F4A-889B-0EE29E309CE7}" presName="sp" presStyleCnt="0"/>
      <dgm:spPr/>
    </dgm:pt>
    <dgm:pt modelId="{26C8AFE6-BC9B-463A-9B47-BC4916A6DB3C}" type="pres">
      <dgm:prSet presAssocID="{6DCD2BB4-9C9A-4F78-B616-2BB3E5396921}" presName="linNode" presStyleCnt="0"/>
      <dgm:spPr/>
    </dgm:pt>
    <dgm:pt modelId="{E42BACC1-D07B-44E4-97C1-B2B0C6C44C34}" type="pres">
      <dgm:prSet presAssocID="{6DCD2BB4-9C9A-4F78-B616-2BB3E5396921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320010-35D7-4BDB-A9D1-C3D284725FCB}" type="pres">
      <dgm:prSet presAssocID="{FEC0B360-6355-4B7F-93D3-A9F00B5A2270}" presName="sp" presStyleCnt="0"/>
      <dgm:spPr/>
    </dgm:pt>
    <dgm:pt modelId="{7F9D8AF3-8B12-4E09-82C2-594D9176CDD5}" type="pres">
      <dgm:prSet presAssocID="{99343AC2-6047-4CFC-AAE0-0CBECE91A99C}" presName="linNode" presStyleCnt="0"/>
      <dgm:spPr/>
    </dgm:pt>
    <dgm:pt modelId="{1FBC7B22-3316-4B73-967E-6CA5700C015B}" type="pres">
      <dgm:prSet presAssocID="{99343AC2-6047-4CFC-AAE0-0CBECE91A99C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2799E14-D158-4FB3-8F8B-13A70E476B93}" type="presOf" srcId="{DC0BAC87-E4BF-4FB7-8EF9-D69137C54C1C}" destId="{291DC52E-9AEC-4AD5-B74A-A8A05E040EE1}" srcOrd="0" destOrd="0" presId="urn:microsoft.com/office/officeart/2005/8/layout/vList5"/>
    <dgm:cxn modelId="{00BCE948-5791-464F-84B1-1EDD2592B5F8}" srcId="{A0342B85-9186-45E2-A9CB-34B8171DF4DB}" destId="{02D48BBC-F44D-4A2F-A920-8E2CA5D0B915}" srcOrd="0" destOrd="0" parTransId="{3E8BFFA6-9940-452F-B7F5-5D918B5654A7}" sibTransId="{17E1F604-874C-4C8D-9DFD-89F7E89239FF}"/>
    <dgm:cxn modelId="{93EEC8D5-E651-4920-A09E-290655DD328F}" type="presOf" srcId="{99343AC2-6047-4CFC-AAE0-0CBECE91A99C}" destId="{1FBC7B22-3316-4B73-967E-6CA5700C015B}" srcOrd="0" destOrd="0" presId="urn:microsoft.com/office/officeart/2005/8/layout/vList5"/>
    <dgm:cxn modelId="{BA56B5ED-D903-417F-8B8F-B2FD23262B9F}" type="presOf" srcId="{A0342B85-9186-45E2-A9CB-34B8171DF4DB}" destId="{65D0F1DF-3520-4D89-B5D9-BE9887A029E3}" srcOrd="0" destOrd="0" presId="urn:microsoft.com/office/officeart/2005/8/layout/vList5"/>
    <dgm:cxn modelId="{A8935962-6614-401B-9AA8-8BED3BBD2EB3}" srcId="{A0342B85-9186-45E2-A9CB-34B8171DF4DB}" destId="{DC0BAC87-E4BF-4FB7-8EF9-D69137C54C1C}" srcOrd="1" destOrd="0" parTransId="{FBC0B3CD-5250-4C8E-9DD2-8FEC34BC5437}" sibTransId="{E3015C06-A4CF-4F4A-889B-0EE29E309CE7}"/>
    <dgm:cxn modelId="{A9D586C1-612D-4C9B-A985-7BB439F0593E}" type="presOf" srcId="{6DCD2BB4-9C9A-4F78-B616-2BB3E5396921}" destId="{E42BACC1-D07B-44E4-97C1-B2B0C6C44C34}" srcOrd="0" destOrd="0" presId="urn:microsoft.com/office/officeart/2005/8/layout/vList5"/>
    <dgm:cxn modelId="{BBC488F0-5E86-4AF6-A0AA-51715AED364F}" type="presOf" srcId="{02D48BBC-F44D-4A2F-A920-8E2CA5D0B915}" destId="{9DBE241A-91DB-4561-A6C7-7D64035BDE00}" srcOrd="0" destOrd="0" presId="urn:microsoft.com/office/officeart/2005/8/layout/vList5"/>
    <dgm:cxn modelId="{036D47EB-32D2-48E0-99FC-F9C3FC3F5B32}" srcId="{A0342B85-9186-45E2-A9CB-34B8171DF4DB}" destId="{6DCD2BB4-9C9A-4F78-B616-2BB3E5396921}" srcOrd="2" destOrd="0" parTransId="{19AC63F3-4822-4AB3-8694-C61F7100776A}" sibTransId="{FEC0B360-6355-4B7F-93D3-A9F00B5A2270}"/>
    <dgm:cxn modelId="{E98FC555-040D-4859-A5D6-6D328FD89853}" srcId="{A0342B85-9186-45E2-A9CB-34B8171DF4DB}" destId="{99343AC2-6047-4CFC-AAE0-0CBECE91A99C}" srcOrd="3" destOrd="0" parTransId="{646DDE5B-D5A7-47E3-AC2F-13233C69E45C}" sibTransId="{D62E8C4B-48E8-4394-BF11-5585A1F26569}"/>
    <dgm:cxn modelId="{801FFC0C-1579-4E69-BF9F-427E3D022229}" type="presParOf" srcId="{65D0F1DF-3520-4D89-B5D9-BE9887A029E3}" destId="{857360E4-EB8A-4322-B51E-8C1FC987F3DB}" srcOrd="0" destOrd="0" presId="urn:microsoft.com/office/officeart/2005/8/layout/vList5"/>
    <dgm:cxn modelId="{369EEB39-4298-4F3E-A8CF-E94590722F9E}" type="presParOf" srcId="{857360E4-EB8A-4322-B51E-8C1FC987F3DB}" destId="{9DBE241A-91DB-4561-A6C7-7D64035BDE00}" srcOrd="0" destOrd="0" presId="urn:microsoft.com/office/officeart/2005/8/layout/vList5"/>
    <dgm:cxn modelId="{E8BC0494-103D-403A-A4E7-3A2C0FAAF5BB}" type="presParOf" srcId="{65D0F1DF-3520-4D89-B5D9-BE9887A029E3}" destId="{22481952-EE3E-43AF-93F8-8F369BEBDE2D}" srcOrd="1" destOrd="0" presId="urn:microsoft.com/office/officeart/2005/8/layout/vList5"/>
    <dgm:cxn modelId="{F3138D7A-8CA8-4103-A1C1-6EDFD3DAE2C3}" type="presParOf" srcId="{65D0F1DF-3520-4D89-B5D9-BE9887A029E3}" destId="{5F58B6DF-6820-4447-A654-2E5A0638A868}" srcOrd="2" destOrd="0" presId="urn:microsoft.com/office/officeart/2005/8/layout/vList5"/>
    <dgm:cxn modelId="{86A1F01E-FCB3-41B7-90C9-6EBDB9BB04C9}" type="presParOf" srcId="{5F58B6DF-6820-4447-A654-2E5A0638A868}" destId="{291DC52E-9AEC-4AD5-B74A-A8A05E040EE1}" srcOrd="0" destOrd="0" presId="urn:microsoft.com/office/officeart/2005/8/layout/vList5"/>
    <dgm:cxn modelId="{E4EEAA32-D7FD-4FD1-9992-4BB4FBA9D6A5}" type="presParOf" srcId="{65D0F1DF-3520-4D89-B5D9-BE9887A029E3}" destId="{DBBA5F15-92DD-4CA0-A446-44AF28936954}" srcOrd="3" destOrd="0" presId="urn:microsoft.com/office/officeart/2005/8/layout/vList5"/>
    <dgm:cxn modelId="{D840DC31-F83D-441E-9769-0525CC483D7C}" type="presParOf" srcId="{65D0F1DF-3520-4D89-B5D9-BE9887A029E3}" destId="{26C8AFE6-BC9B-463A-9B47-BC4916A6DB3C}" srcOrd="4" destOrd="0" presId="urn:microsoft.com/office/officeart/2005/8/layout/vList5"/>
    <dgm:cxn modelId="{5205B659-D500-402D-BC5C-24920EB21C0B}" type="presParOf" srcId="{26C8AFE6-BC9B-463A-9B47-BC4916A6DB3C}" destId="{E42BACC1-D07B-44E4-97C1-B2B0C6C44C34}" srcOrd="0" destOrd="0" presId="urn:microsoft.com/office/officeart/2005/8/layout/vList5"/>
    <dgm:cxn modelId="{60E0D608-58F2-4DE2-8F73-59CDEE6A3C1E}" type="presParOf" srcId="{65D0F1DF-3520-4D89-B5D9-BE9887A029E3}" destId="{33320010-35D7-4BDB-A9D1-C3D284725FCB}" srcOrd="5" destOrd="0" presId="urn:microsoft.com/office/officeart/2005/8/layout/vList5"/>
    <dgm:cxn modelId="{AC8BBC58-4A65-4C10-A7E6-7B1D074283C0}" type="presParOf" srcId="{65D0F1DF-3520-4D89-B5D9-BE9887A029E3}" destId="{7F9D8AF3-8B12-4E09-82C2-594D9176CDD5}" srcOrd="6" destOrd="0" presId="urn:microsoft.com/office/officeart/2005/8/layout/vList5"/>
    <dgm:cxn modelId="{7C0BA1BA-4E9A-43CA-ACEA-DB4C47CF3B66}" type="presParOf" srcId="{7F9D8AF3-8B12-4E09-82C2-594D9176CDD5}" destId="{1FBC7B22-3316-4B73-967E-6CA5700C015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9E52F40-984D-49FF-9CE6-000107DE4A69}" type="doc">
      <dgm:prSet loTypeId="urn:microsoft.com/office/officeart/2005/8/layout/process1" loCatId="process" qsTypeId="urn:microsoft.com/office/officeart/2005/8/quickstyle/simple3" qsCatId="simple" csTypeId="urn:microsoft.com/office/officeart/2005/8/colors/colorful4" csCatId="colorful"/>
      <dgm:spPr/>
      <dgm:t>
        <a:bodyPr/>
        <a:lstStyle/>
        <a:p>
          <a:endParaRPr lang="en-US"/>
        </a:p>
      </dgm:t>
    </dgm:pt>
    <dgm:pt modelId="{2733E9DA-40C8-4507-BAB5-72071D3E3E41}">
      <dgm:prSet/>
      <dgm:spPr/>
      <dgm:t>
        <a:bodyPr/>
        <a:lstStyle/>
        <a:p>
          <a:pPr rtl="1"/>
          <a:r>
            <a:rPr lang="fa-IR" baseline="0" smtClean="0"/>
            <a:t>هدف های عینی </a:t>
          </a:r>
          <a:endParaRPr lang="en-US"/>
        </a:p>
      </dgm:t>
    </dgm:pt>
    <dgm:pt modelId="{3E7F29CB-BD63-4CA2-B535-E5F5A88332E8}" type="parTrans" cxnId="{221AC422-CEC1-47FF-8400-0B2479C47DAB}">
      <dgm:prSet/>
      <dgm:spPr/>
      <dgm:t>
        <a:bodyPr/>
        <a:lstStyle/>
        <a:p>
          <a:endParaRPr lang="en-US"/>
        </a:p>
      </dgm:t>
    </dgm:pt>
    <dgm:pt modelId="{AB7E6725-01E7-4283-B855-D0F01840C864}" type="sibTrans" cxnId="{221AC422-CEC1-47FF-8400-0B2479C47DAB}">
      <dgm:prSet/>
      <dgm:spPr/>
      <dgm:t>
        <a:bodyPr/>
        <a:lstStyle/>
        <a:p>
          <a:endParaRPr lang="en-US"/>
        </a:p>
      </dgm:t>
    </dgm:pt>
    <dgm:pt modelId="{62CB9292-D50F-45A6-9C28-837F662859E3}">
      <dgm:prSet/>
      <dgm:spPr/>
      <dgm:t>
        <a:bodyPr/>
        <a:lstStyle/>
        <a:p>
          <a:pPr rtl="1"/>
          <a:r>
            <a:rPr lang="fa-IR" baseline="0" smtClean="0"/>
            <a:t>تسلسل بخش های مختلف محتوا</a:t>
          </a:r>
          <a:endParaRPr lang="en-US"/>
        </a:p>
      </dgm:t>
    </dgm:pt>
    <dgm:pt modelId="{C2DE3B45-5635-44CE-9D70-37016A869133}" type="parTrans" cxnId="{53C8504C-FE36-42B7-9E7D-7F2005115E6B}">
      <dgm:prSet/>
      <dgm:spPr/>
      <dgm:t>
        <a:bodyPr/>
        <a:lstStyle/>
        <a:p>
          <a:endParaRPr lang="en-US"/>
        </a:p>
      </dgm:t>
    </dgm:pt>
    <dgm:pt modelId="{9BD06B12-A649-402F-947D-76BDA0F6675F}" type="sibTrans" cxnId="{53C8504C-FE36-42B7-9E7D-7F2005115E6B}">
      <dgm:prSet/>
      <dgm:spPr/>
      <dgm:t>
        <a:bodyPr/>
        <a:lstStyle/>
        <a:p>
          <a:endParaRPr lang="en-US"/>
        </a:p>
      </dgm:t>
    </dgm:pt>
    <dgm:pt modelId="{95354987-03FD-471C-A39C-9C19F06CE30D}">
      <dgm:prSet/>
      <dgm:spPr/>
      <dgm:t>
        <a:bodyPr/>
        <a:lstStyle/>
        <a:p>
          <a:pPr rtl="1"/>
          <a:r>
            <a:rPr lang="fa-IR" baseline="0" smtClean="0"/>
            <a:t>زمان مورد نیازبرای دانش آموزان</a:t>
          </a:r>
          <a:endParaRPr lang="en-US"/>
        </a:p>
      </dgm:t>
    </dgm:pt>
    <dgm:pt modelId="{FDD8C223-DDE5-4772-8C7F-A6269B9A9DFB}" type="parTrans" cxnId="{75977A93-88AE-4ACD-8ED6-2C710FC5D1C7}">
      <dgm:prSet/>
      <dgm:spPr/>
      <dgm:t>
        <a:bodyPr/>
        <a:lstStyle/>
        <a:p>
          <a:endParaRPr lang="en-US"/>
        </a:p>
      </dgm:t>
    </dgm:pt>
    <dgm:pt modelId="{B225E985-5358-4F0C-A441-C6A27439AC82}" type="sibTrans" cxnId="{75977A93-88AE-4ACD-8ED6-2C710FC5D1C7}">
      <dgm:prSet/>
      <dgm:spPr/>
      <dgm:t>
        <a:bodyPr/>
        <a:lstStyle/>
        <a:p>
          <a:endParaRPr lang="en-US"/>
        </a:p>
      </dgm:t>
    </dgm:pt>
    <dgm:pt modelId="{B2E07B38-C733-45CF-B560-3DC0C7373731}" type="pres">
      <dgm:prSet presAssocID="{99E52F40-984D-49FF-9CE6-000107DE4A69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DED520F-C818-4A8B-BE09-9A5D8ADBA152}" type="pres">
      <dgm:prSet presAssocID="{2733E9DA-40C8-4507-BAB5-72071D3E3E4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2D02AE-5076-40EE-AB8A-714656BFF343}" type="pres">
      <dgm:prSet presAssocID="{AB7E6725-01E7-4283-B855-D0F01840C864}" presName="sibTrans" presStyleLbl="sibTrans2D1" presStyleIdx="0" presStyleCnt="2"/>
      <dgm:spPr/>
      <dgm:t>
        <a:bodyPr/>
        <a:lstStyle/>
        <a:p>
          <a:endParaRPr lang="en-US"/>
        </a:p>
      </dgm:t>
    </dgm:pt>
    <dgm:pt modelId="{72EAB2F1-4D9B-46F8-9925-C6FD23F48241}" type="pres">
      <dgm:prSet presAssocID="{AB7E6725-01E7-4283-B855-D0F01840C864}" presName="connectorText" presStyleLbl="sibTrans2D1" presStyleIdx="0" presStyleCnt="2"/>
      <dgm:spPr/>
      <dgm:t>
        <a:bodyPr/>
        <a:lstStyle/>
        <a:p>
          <a:endParaRPr lang="en-US"/>
        </a:p>
      </dgm:t>
    </dgm:pt>
    <dgm:pt modelId="{B45ED2E2-70D1-452E-8D46-E6670AC80A43}" type="pres">
      <dgm:prSet presAssocID="{62CB9292-D50F-45A6-9C28-837F662859E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9EAAE3-BCAD-4757-AEB8-7AC76CDD57F5}" type="pres">
      <dgm:prSet presAssocID="{9BD06B12-A649-402F-947D-76BDA0F6675F}" presName="sibTrans" presStyleLbl="sibTrans2D1" presStyleIdx="1" presStyleCnt="2"/>
      <dgm:spPr/>
      <dgm:t>
        <a:bodyPr/>
        <a:lstStyle/>
        <a:p>
          <a:endParaRPr lang="en-US"/>
        </a:p>
      </dgm:t>
    </dgm:pt>
    <dgm:pt modelId="{E5F55C88-F301-4A8E-8C7C-3A654752FED3}" type="pres">
      <dgm:prSet presAssocID="{9BD06B12-A649-402F-947D-76BDA0F6675F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4BBE5D8E-17EE-4A1B-8A5F-010786BA8484}" type="pres">
      <dgm:prSet presAssocID="{95354987-03FD-471C-A39C-9C19F06CE30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5977A93-88AE-4ACD-8ED6-2C710FC5D1C7}" srcId="{99E52F40-984D-49FF-9CE6-000107DE4A69}" destId="{95354987-03FD-471C-A39C-9C19F06CE30D}" srcOrd="2" destOrd="0" parTransId="{FDD8C223-DDE5-4772-8C7F-A6269B9A9DFB}" sibTransId="{B225E985-5358-4F0C-A441-C6A27439AC82}"/>
    <dgm:cxn modelId="{C7C00B74-50AC-469E-B907-4CF62C6978B0}" type="presOf" srcId="{62CB9292-D50F-45A6-9C28-837F662859E3}" destId="{B45ED2E2-70D1-452E-8D46-E6670AC80A43}" srcOrd="0" destOrd="0" presId="urn:microsoft.com/office/officeart/2005/8/layout/process1"/>
    <dgm:cxn modelId="{53C8504C-FE36-42B7-9E7D-7F2005115E6B}" srcId="{99E52F40-984D-49FF-9CE6-000107DE4A69}" destId="{62CB9292-D50F-45A6-9C28-837F662859E3}" srcOrd="1" destOrd="0" parTransId="{C2DE3B45-5635-44CE-9D70-37016A869133}" sibTransId="{9BD06B12-A649-402F-947D-76BDA0F6675F}"/>
    <dgm:cxn modelId="{2E6F98C8-3A66-4936-83A7-2FB5223FDA67}" type="presOf" srcId="{9BD06B12-A649-402F-947D-76BDA0F6675F}" destId="{E5F55C88-F301-4A8E-8C7C-3A654752FED3}" srcOrd="1" destOrd="0" presId="urn:microsoft.com/office/officeart/2005/8/layout/process1"/>
    <dgm:cxn modelId="{88196E19-D4D3-4CE5-BCE1-73F8D09136C3}" type="presOf" srcId="{2733E9DA-40C8-4507-BAB5-72071D3E3E41}" destId="{BDED520F-C818-4A8B-BE09-9A5D8ADBA152}" srcOrd="0" destOrd="0" presId="urn:microsoft.com/office/officeart/2005/8/layout/process1"/>
    <dgm:cxn modelId="{81E3F3C9-AA7C-4300-BF7D-8AA5E8E5C9E5}" type="presOf" srcId="{9BD06B12-A649-402F-947D-76BDA0F6675F}" destId="{8F9EAAE3-BCAD-4757-AEB8-7AC76CDD57F5}" srcOrd="0" destOrd="0" presId="urn:microsoft.com/office/officeart/2005/8/layout/process1"/>
    <dgm:cxn modelId="{C1C0FD63-CE58-4679-BBDE-0C9ABDF27999}" type="presOf" srcId="{95354987-03FD-471C-A39C-9C19F06CE30D}" destId="{4BBE5D8E-17EE-4A1B-8A5F-010786BA8484}" srcOrd="0" destOrd="0" presId="urn:microsoft.com/office/officeart/2005/8/layout/process1"/>
    <dgm:cxn modelId="{B6DBBF51-AABA-4217-B29D-60F20424D42D}" type="presOf" srcId="{99E52F40-984D-49FF-9CE6-000107DE4A69}" destId="{B2E07B38-C733-45CF-B560-3DC0C7373731}" srcOrd="0" destOrd="0" presId="urn:microsoft.com/office/officeart/2005/8/layout/process1"/>
    <dgm:cxn modelId="{2B303CFF-9366-4FC3-AFF5-305A5A92F28A}" type="presOf" srcId="{AB7E6725-01E7-4283-B855-D0F01840C864}" destId="{D92D02AE-5076-40EE-AB8A-714656BFF343}" srcOrd="0" destOrd="0" presId="urn:microsoft.com/office/officeart/2005/8/layout/process1"/>
    <dgm:cxn modelId="{221AC422-CEC1-47FF-8400-0B2479C47DAB}" srcId="{99E52F40-984D-49FF-9CE6-000107DE4A69}" destId="{2733E9DA-40C8-4507-BAB5-72071D3E3E41}" srcOrd="0" destOrd="0" parTransId="{3E7F29CB-BD63-4CA2-B535-E5F5A88332E8}" sibTransId="{AB7E6725-01E7-4283-B855-D0F01840C864}"/>
    <dgm:cxn modelId="{89A4B212-0B66-47C4-AE53-16558DD3F528}" type="presOf" srcId="{AB7E6725-01E7-4283-B855-D0F01840C864}" destId="{72EAB2F1-4D9B-46F8-9925-C6FD23F48241}" srcOrd="1" destOrd="0" presId="urn:microsoft.com/office/officeart/2005/8/layout/process1"/>
    <dgm:cxn modelId="{B03F2979-6CB9-4938-A4C5-F13A09DC775D}" type="presParOf" srcId="{B2E07B38-C733-45CF-B560-3DC0C7373731}" destId="{BDED520F-C818-4A8B-BE09-9A5D8ADBA152}" srcOrd="0" destOrd="0" presId="urn:microsoft.com/office/officeart/2005/8/layout/process1"/>
    <dgm:cxn modelId="{8AAB37DD-C97C-497A-A347-C668DAE97220}" type="presParOf" srcId="{B2E07B38-C733-45CF-B560-3DC0C7373731}" destId="{D92D02AE-5076-40EE-AB8A-714656BFF343}" srcOrd="1" destOrd="0" presId="urn:microsoft.com/office/officeart/2005/8/layout/process1"/>
    <dgm:cxn modelId="{6157ECB6-878A-4DF0-9A49-91A1050226E2}" type="presParOf" srcId="{D92D02AE-5076-40EE-AB8A-714656BFF343}" destId="{72EAB2F1-4D9B-46F8-9925-C6FD23F48241}" srcOrd="0" destOrd="0" presId="urn:microsoft.com/office/officeart/2005/8/layout/process1"/>
    <dgm:cxn modelId="{206439EB-72F1-46FE-9804-6B26CDEA2A95}" type="presParOf" srcId="{B2E07B38-C733-45CF-B560-3DC0C7373731}" destId="{B45ED2E2-70D1-452E-8D46-E6670AC80A43}" srcOrd="2" destOrd="0" presId="urn:microsoft.com/office/officeart/2005/8/layout/process1"/>
    <dgm:cxn modelId="{87C0B713-E7E4-48F9-ABC1-6C87249CDE32}" type="presParOf" srcId="{B2E07B38-C733-45CF-B560-3DC0C7373731}" destId="{8F9EAAE3-BCAD-4757-AEB8-7AC76CDD57F5}" srcOrd="3" destOrd="0" presId="urn:microsoft.com/office/officeart/2005/8/layout/process1"/>
    <dgm:cxn modelId="{593774DD-A226-49EF-B6F4-1DBEF1A69A26}" type="presParOf" srcId="{8F9EAAE3-BCAD-4757-AEB8-7AC76CDD57F5}" destId="{E5F55C88-F301-4A8E-8C7C-3A654752FED3}" srcOrd="0" destOrd="0" presId="urn:microsoft.com/office/officeart/2005/8/layout/process1"/>
    <dgm:cxn modelId="{123D9E8F-ADB6-4AAA-8273-6497B35E281F}" type="presParOf" srcId="{B2E07B38-C733-45CF-B560-3DC0C7373731}" destId="{4BBE5D8E-17EE-4A1B-8A5F-010786BA8484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D7D540A-0875-4A2A-9D0B-4C6BD85C6633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8C75217-F864-4D64-BEFC-69363F22F443}">
      <dgm:prSet/>
      <dgm:spPr/>
      <dgm:t>
        <a:bodyPr/>
        <a:lstStyle/>
        <a:p>
          <a:pPr rtl="1"/>
          <a:r>
            <a:rPr lang="fa-IR" baseline="0" smtClean="0"/>
            <a:t>محتوا </a:t>
          </a:r>
          <a:endParaRPr lang="en-US"/>
        </a:p>
      </dgm:t>
    </dgm:pt>
    <dgm:pt modelId="{29CE568C-106D-4C6A-AE29-D7A14365CAC1}" type="parTrans" cxnId="{885FE216-A58C-4A47-8DF9-3EB4A37AAA56}">
      <dgm:prSet/>
      <dgm:spPr/>
      <dgm:t>
        <a:bodyPr/>
        <a:lstStyle/>
        <a:p>
          <a:endParaRPr lang="en-US"/>
        </a:p>
      </dgm:t>
    </dgm:pt>
    <dgm:pt modelId="{48E3DDCB-C881-4E20-96A2-45F5EB7C8843}" type="sibTrans" cxnId="{885FE216-A58C-4A47-8DF9-3EB4A37AAA56}">
      <dgm:prSet/>
      <dgm:spPr/>
      <dgm:t>
        <a:bodyPr/>
        <a:lstStyle/>
        <a:p>
          <a:endParaRPr lang="en-US"/>
        </a:p>
      </dgm:t>
    </dgm:pt>
    <dgm:pt modelId="{D588F5D9-221D-4D8E-A8EF-A4218579D9E3}">
      <dgm:prSet/>
      <dgm:spPr/>
      <dgm:t>
        <a:bodyPr/>
        <a:lstStyle/>
        <a:p>
          <a:pPr rtl="1"/>
          <a:r>
            <a:rPr lang="fa-IR" baseline="0" smtClean="0"/>
            <a:t>فعالیت </a:t>
          </a:r>
          <a:endParaRPr lang="en-US"/>
        </a:p>
      </dgm:t>
    </dgm:pt>
    <dgm:pt modelId="{3A49C578-545F-4584-951E-2DDE212F4CBF}" type="parTrans" cxnId="{E60AD59B-2CD9-46D5-9613-F21B1A1F0208}">
      <dgm:prSet/>
      <dgm:spPr/>
      <dgm:t>
        <a:bodyPr/>
        <a:lstStyle/>
        <a:p>
          <a:endParaRPr lang="en-US"/>
        </a:p>
      </dgm:t>
    </dgm:pt>
    <dgm:pt modelId="{075BAF9A-1078-41EE-9722-9DA29A54F6A5}" type="sibTrans" cxnId="{E60AD59B-2CD9-46D5-9613-F21B1A1F0208}">
      <dgm:prSet/>
      <dgm:spPr/>
      <dgm:t>
        <a:bodyPr/>
        <a:lstStyle/>
        <a:p>
          <a:endParaRPr lang="en-US"/>
        </a:p>
      </dgm:t>
    </dgm:pt>
    <dgm:pt modelId="{2B9A6B20-279B-443F-BB33-DB251B3CCC15}">
      <dgm:prSet/>
      <dgm:spPr/>
      <dgm:t>
        <a:bodyPr/>
        <a:lstStyle/>
        <a:p>
          <a:pPr rtl="1"/>
          <a:r>
            <a:rPr lang="fa-IR" baseline="0" smtClean="0"/>
            <a:t>منابع و امکانات</a:t>
          </a:r>
          <a:endParaRPr lang="en-US"/>
        </a:p>
      </dgm:t>
    </dgm:pt>
    <dgm:pt modelId="{356D29B5-21F7-492C-AFA4-67B0B48FE67C}" type="parTrans" cxnId="{B7F9C3C9-2B39-43C9-92A1-C4DCD5F3B258}">
      <dgm:prSet/>
      <dgm:spPr/>
      <dgm:t>
        <a:bodyPr/>
        <a:lstStyle/>
        <a:p>
          <a:endParaRPr lang="en-US"/>
        </a:p>
      </dgm:t>
    </dgm:pt>
    <dgm:pt modelId="{E56B5C6E-CDAB-442D-B86C-FF179EE8E776}" type="sibTrans" cxnId="{B7F9C3C9-2B39-43C9-92A1-C4DCD5F3B258}">
      <dgm:prSet/>
      <dgm:spPr/>
      <dgm:t>
        <a:bodyPr/>
        <a:lstStyle/>
        <a:p>
          <a:endParaRPr lang="en-US"/>
        </a:p>
      </dgm:t>
    </dgm:pt>
    <dgm:pt modelId="{052DD186-E17D-4F92-BB29-C984DD9A4FAC}" type="pres">
      <dgm:prSet presAssocID="{5D7D540A-0875-4A2A-9D0B-4C6BD85C6633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C8BD67C-3C79-42FA-A5C4-7696CFEDDBB3}" type="pres">
      <dgm:prSet presAssocID="{48C75217-F864-4D64-BEFC-69363F22F443}" presName="circle1" presStyleLbl="node1" presStyleIdx="0" presStyleCnt="3"/>
      <dgm:spPr/>
    </dgm:pt>
    <dgm:pt modelId="{5E14C3CF-1AC5-4B53-86C2-E2F3023C9D45}" type="pres">
      <dgm:prSet presAssocID="{48C75217-F864-4D64-BEFC-69363F22F443}" presName="space" presStyleCnt="0"/>
      <dgm:spPr/>
    </dgm:pt>
    <dgm:pt modelId="{F97B89B7-2CCC-402E-84F5-5DB0478200DF}" type="pres">
      <dgm:prSet presAssocID="{48C75217-F864-4D64-BEFC-69363F22F443}" presName="rect1" presStyleLbl="alignAcc1" presStyleIdx="0" presStyleCnt="3"/>
      <dgm:spPr/>
      <dgm:t>
        <a:bodyPr/>
        <a:lstStyle/>
        <a:p>
          <a:endParaRPr lang="en-US"/>
        </a:p>
      </dgm:t>
    </dgm:pt>
    <dgm:pt modelId="{6115B06C-71F2-4D3F-8341-CBCE4053D65D}" type="pres">
      <dgm:prSet presAssocID="{D588F5D9-221D-4D8E-A8EF-A4218579D9E3}" presName="vertSpace2" presStyleLbl="node1" presStyleIdx="0" presStyleCnt="3"/>
      <dgm:spPr/>
    </dgm:pt>
    <dgm:pt modelId="{C99F2907-9645-439F-8345-B034CA937BE3}" type="pres">
      <dgm:prSet presAssocID="{D588F5D9-221D-4D8E-A8EF-A4218579D9E3}" presName="circle2" presStyleLbl="node1" presStyleIdx="1" presStyleCnt="3"/>
      <dgm:spPr/>
    </dgm:pt>
    <dgm:pt modelId="{465260B3-A625-46C0-BDFD-A43862464A0F}" type="pres">
      <dgm:prSet presAssocID="{D588F5D9-221D-4D8E-A8EF-A4218579D9E3}" presName="rect2" presStyleLbl="alignAcc1" presStyleIdx="1" presStyleCnt="3"/>
      <dgm:spPr/>
      <dgm:t>
        <a:bodyPr/>
        <a:lstStyle/>
        <a:p>
          <a:endParaRPr lang="en-US"/>
        </a:p>
      </dgm:t>
    </dgm:pt>
    <dgm:pt modelId="{73666612-042C-4D6B-AC43-C9C89A055092}" type="pres">
      <dgm:prSet presAssocID="{2B9A6B20-279B-443F-BB33-DB251B3CCC15}" presName="vertSpace3" presStyleLbl="node1" presStyleIdx="1" presStyleCnt="3"/>
      <dgm:spPr/>
    </dgm:pt>
    <dgm:pt modelId="{D44E4F3D-D915-47D1-8958-0A167BBA73DC}" type="pres">
      <dgm:prSet presAssocID="{2B9A6B20-279B-443F-BB33-DB251B3CCC15}" presName="circle3" presStyleLbl="node1" presStyleIdx="2" presStyleCnt="3"/>
      <dgm:spPr/>
    </dgm:pt>
    <dgm:pt modelId="{E4FE9CD5-02A1-4725-B3C5-2F83C4F9092D}" type="pres">
      <dgm:prSet presAssocID="{2B9A6B20-279B-443F-BB33-DB251B3CCC15}" presName="rect3" presStyleLbl="alignAcc1" presStyleIdx="2" presStyleCnt="3"/>
      <dgm:spPr/>
      <dgm:t>
        <a:bodyPr/>
        <a:lstStyle/>
        <a:p>
          <a:endParaRPr lang="en-US"/>
        </a:p>
      </dgm:t>
    </dgm:pt>
    <dgm:pt modelId="{08FAC334-E11F-455A-93AE-C7B13A9184CA}" type="pres">
      <dgm:prSet presAssocID="{48C75217-F864-4D64-BEFC-69363F22F443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53DD2A-F734-4963-A1E2-C6DF80146254}" type="pres">
      <dgm:prSet presAssocID="{D588F5D9-221D-4D8E-A8EF-A4218579D9E3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51D56A-D9FF-472A-8C47-F4109ECB7715}" type="pres">
      <dgm:prSet presAssocID="{2B9A6B20-279B-443F-BB33-DB251B3CCC15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7B42D1D-234F-48B2-AA55-8E082321AE04}" type="presOf" srcId="{2B9A6B20-279B-443F-BB33-DB251B3CCC15}" destId="{E4FE9CD5-02A1-4725-B3C5-2F83C4F9092D}" srcOrd="0" destOrd="0" presId="urn:microsoft.com/office/officeart/2005/8/layout/target3"/>
    <dgm:cxn modelId="{D2400E2B-00A6-46B7-86F9-D30D995B7FAD}" type="presOf" srcId="{48C75217-F864-4D64-BEFC-69363F22F443}" destId="{F97B89B7-2CCC-402E-84F5-5DB0478200DF}" srcOrd="0" destOrd="0" presId="urn:microsoft.com/office/officeart/2005/8/layout/target3"/>
    <dgm:cxn modelId="{9B96BBD4-6765-4762-8F30-FEAB8A7D5F98}" type="presOf" srcId="{2B9A6B20-279B-443F-BB33-DB251B3CCC15}" destId="{9551D56A-D9FF-472A-8C47-F4109ECB7715}" srcOrd="1" destOrd="0" presId="urn:microsoft.com/office/officeart/2005/8/layout/target3"/>
    <dgm:cxn modelId="{CC9DA43D-8790-43AD-8E5A-F267674A78A7}" type="presOf" srcId="{48C75217-F864-4D64-BEFC-69363F22F443}" destId="{08FAC334-E11F-455A-93AE-C7B13A9184CA}" srcOrd="1" destOrd="0" presId="urn:microsoft.com/office/officeart/2005/8/layout/target3"/>
    <dgm:cxn modelId="{885FE216-A58C-4A47-8DF9-3EB4A37AAA56}" srcId="{5D7D540A-0875-4A2A-9D0B-4C6BD85C6633}" destId="{48C75217-F864-4D64-BEFC-69363F22F443}" srcOrd="0" destOrd="0" parTransId="{29CE568C-106D-4C6A-AE29-D7A14365CAC1}" sibTransId="{48E3DDCB-C881-4E20-96A2-45F5EB7C8843}"/>
    <dgm:cxn modelId="{AA550414-FD09-4D54-B290-2A224E1B37AD}" type="presOf" srcId="{D588F5D9-221D-4D8E-A8EF-A4218579D9E3}" destId="{465260B3-A625-46C0-BDFD-A43862464A0F}" srcOrd="0" destOrd="0" presId="urn:microsoft.com/office/officeart/2005/8/layout/target3"/>
    <dgm:cxn modelId="{B7F9C3C9-2B39-43C9-92A1-C4DCD5F3B258}" srcId="{5D7D540A-0875-4A2A-9D0B-4C6BD85C6633}" destId="{2B9A6B20-279B-443F-BB33-DB251B3CCC15}" srcOrd="2" destOrd="0" parTransId="{356D29B5-21F7-492C-AFA4-67B0B48FE67C}" sibTransId="{E56B5C6E-CDAB-442D-B86C-FF179EE8E776}"/>
    <dgm:cxn modelId="{69B73956-3C4C-416F-91FB-A044CDF4B11F}" type="presOf" srcId="{5D7D540A-0875-4A2A-9D0B-4C6BD85C6633}" destId="{052DD186-E17D-4F92-BB29-C984DD9A4FAC}" srcOrd="0" destOrd="0" presId="urn:microsoft.com/office/officeart/2005/8/layout/target3"/>
    <dgm:cxn modelId="{E60AD59B-2CD9-46D5-9613-F21B1A1F0208}" srcId="{5D7D540A-0875-4A2A-9D0B-4C6BD85C6633}" destId="{D588F5D9-221D-4D8E-A8EF-A4218579D9E3}" srcOrd="1" destOrd="0" parTransId="{3A49C578-545F-4584-951E-2DDE212F4CBF}" sibTransId="{075BAF9A-1078-41EE-9722-9DA29A54F6A5}"/>
    <dgm:cxn modelId="{48BA5556-73F5-4893-8D55-A4675C573344}" type="presOf" srcId="{D588F5D9-221D-4D8E-A8EF-A4218579D9E3}" destId="{CF53DD2A-F734-4963-A1E2-C6DF80146254}" srcOrd="1" destOrd="0" presId="urn:microsoft.com/office/officeart/2005/8/layout/target3"/>
    <dgm:cxn modelId="{949F3AE4-EE3E-4D2A-BD14-FEED094031E5}" type="presParOf" srcId="{052DD186-E17D-4F92-BB29-C984DD9A4FAC}" destId="{7C8BD67C-3C79-42FA-A5C4-7696CFEDDBB3}" srcOrd="0" destOrd="0" presId="urn:microsoft.com/office/officeart/2005/8/layout/target3"/>
    <dgm:cxn modelId="{732B8618-B6E6-4489-862B-C59C71884A87}" type="presParOf" srcId="{052DD186-E17D-4F92-BB29-C984DD9A4FAC}" destId="{5E14C3CF-1AC5-4B53-86C2-E2F3023C9D45}" srcOrd="1" destOrd="0" presId="urn:microsoft.com/office/officeart/2005/8/layout/target3"/>
    <dgm:cxn modelId="{F1BFA7F0-FBBA-40B2-B7BE-EC5CA8C8F0EB}" type="presParOf" srcId="{052DD186-E17D-4F92-BB29-C984DD9A4FAC}" destId="{F97B89B7-2CCC-402E-84F5-5DB0478200DF}" srcOrd="2" destOrd="0" presId="urn:microsoft.com/office/officeart/2005/8/layout/target3"/>
    <dgm:cxn modelId="{4617E7EA-662B-4D77-BF8D-D03DE99ED679}" type="presParOf" srcId="{052DD186-E17D-4F92-BB29-C984DD9A4FAC}" destId="{6115B06C-71F2-4D3F-8341-CBCE4053D65D}" srcOrd="3" destOrd="0" presId="urn:microsoft.com/office/officeart/2005/8/layout/target3"/>
    <dgm:cxn modelId="{EBAD734C-0DEF-467A-91EB-6CD052224A17}" type="presParOf" srcId="{052DD186-E17D-4F92-BB29-C984DD9A4FAC}" destId="{C99F2907-9645-439F-8345-B034CA937BE3}" srcOrd="4" destOrd="0" presId="urn:microsoft.com/office/officeart/2005/8/layout/target3"/>
    <dgm:cxn modelId="{AE28BF8E-BCC9-4008-9F29-672E1B96B9C3}" type="presParOf" srcId="{052DD186-E17D-4F92-BB29-C984DD9A4FAC}" destId="{465260B3-A625-46C0-BDFD-A43862464A0F}" srcOrd="5" destOrd="0" presId="urn:microsoft.com/office/officeart/2005/8/layout/target3"/>
    <dgm:cxn modelId="{71B83B68-CE56-4B94-AAF3-2A2EC9DC0E96}" type="presParOf" srcId="{052DD186-E17D-4F92-BB29-C984DD9A4FAC}" destId="{73666612-042C-4D6B-AC43-C9C89A055092}" srcOrd="6" destOrd="0" presId="urn:microsoft.com/office/officeart/2005/8/layout/target3"/>
    <dgm:cxn modelId="{691616F6-8CB2-4906-89C8-7ED2DEF0CD34}" type="presParOf" srcId="{052DD186-E17D-4F92-BB29-C984DD9A4FAC}" destId="{D44E4F3D-D915-47D1-8958-0A167BBA73DC}" srcOrd="7" destOrd="0" presId="urn:microsoft.com/office/officeart/2005/8/layout/target3"/>
    <dgm:cxn modelId="{A7546EF5-1856-4988-B62F-696CA1F5BFB5}" type="presParOf" srcId="{052DD186-E17D-4F92-BB29-C984DD9A4FAC}" destId="{E4FE9CD5-02A1-4725-B3C5-2F83C4F9092D}" srcOrd="8" destOrd="0" presId="urn:microsoft.com/office/officeart/2005/8/layout/target3"/>
    <dgm:cxn modelId="{F63C9998-67FE-4362-AC4F-F913A67FBDDC}" type="presParOf" srcId="{052DD186-E17D-4F92-BB29-C984DD9A4FAC}" destId="{08FAC334-E11F-455A-93AE-C7B13A9184CA}" srcOrd="9" destOrd="0" presId="urn:microsoft.com/office/officeart/2005/8/layout/target3"/>
    <dgm:cxn modelId="{3E6C5994-76C9-4E93-955C-F6A8D6CEB84D}" type="presParOf" srcId="{052DD186-E17D-4F92-BB29-C984DD9A4FAC}" destId="{CF53DD2A-F734-4963-A1E2-C6DF80146254}" srcOrd="10" destOrd="0" presId="urn:microsoft.com/office/officeart/2005/8/layout/target3"/>
    <dgm:cxn modelId="{5D5FCECF-C083-402F-91C2-869E589D6E68}" type="presParOf" srcId="{052DD186-E17D-4F92-BB29-C984DD9A4FAC}" destId="{9551D56A-D9FF-472A-8C47-F4109ECB7715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9DA2BD5-1DFD-4817-9C1D-7E821FE7973F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C98C2A-FC90-44B1-93EA-DBD3C9E9265D}">
      <dgm:prSet phldrT="[Text]"/>
      <dgm:spPr/>
      <dgm:t>
        <a:bodyPr/>
        <a:lstStyle/>
        <a:p>
          <a:r>
            <a:rPr lang="fa-IR" dirty="0" smtClean="0"/>
            <a:t>فعالیت ها</a:t>
          </a:r>
          <a:endParaRPr lang="en-US" dirty="0"/>
        </a:p>
      </dgm:t>
    </dgm:pt>
    <dgm:pt modelId="{7624BA1C-84A3-4421-9497-8E4ADDBCFA56}" type="parTrans" cxnId="{04241767-9F33-452D-8A0F-96C73468C438}">
      <dgm:prSet/>
      <dgm:spPr/>
      <dgm:t>
        <a:bodyPr/>
        <a:lstStyle/>
        <a:p>
          <a:endParaRPr lang="en-US"/>
        </a:p>
      </dgm:t>
    </dgm:pt>
    <dgm:pt modelId="{68F6956C-438D-498A-854B-88ACFE0F6330}" type="sibTrans" cxnId="{04241767-9F33-452D-8A0F-96C73468C438}">
      <dgm:prSet/>
      <dgm:spPr/>
      <dgm:t>
        <a:bodyPr/>
        <a:lstStyle/>
        <a:p>
          <a:endParaRPr lang="en-US"/>
        </a:p>
      </dgm:t>
    </dgm:pt>
    <dgm:pt modelId="{A084E3B9-2A8B-4D4B-A35F-CA0B14829D14}">
      <dgm:prSet phldrT="[Text]"/>
      <dgm:spPr/>
      <dgm:t>
        <a:bodyPr/>
        <a:lstStyle/>
        <a:p>
          <a:r>
            <a:rPr lang="fa-IR" dirty="0" smtClean="0"/>
            <a:t>غیر تعاملی</a:t>
          </a:r>
          <a:endParaRPr lang="en-US" dirty="0"/>
        </a:p>
      </dgm:t>
    </dgm:pt>
    <dgm:pt modelId="{92F3D90E-2060-449E-863E-00EA018820CB}" type="parTrans" cxnId="{B75364D7-DD94-48AA-AF36-3447AB56A80F}">
      <dgm:prSet/>
      <dgm:spPr/>
      <dgm:t>
        <a:bodyPr/>
        <a:lstStyle/>
        <a:p>
          <a:endParaRPr lang="en-US"/>
        </a:p>
      </dgm:t>
    </dgm:pt>
    <dgm:pt modelId="{34E23843-69CE-4C85-9A56-942114880F77}" type="sibTrans" cxnId="{B75364D7-DD94-48AA-AF36-3447AB56A80F}">
      <dgm:prSet/>
      <dgm:spPr/>
      <dgm:t>
        <a:bodyPr/>
        <a:lstStyle/>
        <a:p>
          <a:endParaRPr lang="en-US"/>
        </a:p>
      </dgm:t>
    </dgm:pt>
    <dgm:pt modelId="{9658AEA1-92E0-4983-9E5C-3EF22385C74A}">
      <dgm:prSet phldrT="[Text]"/>
      <dgm:spPr/>
      <dgm:t>
        <a:bodyPr/>
        <a:lstStyle/>
        <a:p>
          <a:r>
            <a:rPr lang="fa-IR" dirty="0" smtClean="0"/>
            <a:t>پیش تعاملی</a:t>
          </a:r>
          <a:endParaRPr lang="en-US" dirty="0"/>
        </a:p>
      </dgm:t>
    </dgm:pt>
    <dgm:pt modelId="{9763D8F1-6AED-4F45-84FD-1A7C066F2EFD}" type="parTrans" cxnId="{7BB4837D-9E6E-4806-9A85-911180CC4B00}">
      <dgm:prSet/>
      <dgm:spPr/>
      <dgm:t>
        <a:bodyPr/>
        <a:lstStyle/>
        <a:p>
          <a:endParaRPr lang="en-US"/>
        </a:p>
      </dgm:t>
    </dgm:pt>
    <dgm:pt modelId="{5037B9EA-02BE-44E9-8AB5-69B28928F8E2}" type="sibTrans" cxnId="{7BB4837D-9E6E-4806-9A85-911180CC4B00}">
      <dgm:prSet/>
      <dgm:spPr/>
      <dgm:t>
        <a:bodyPr/>
        <a:lstStyle/>
        <a:p>
          <a:endParaRPr lang="en-US"/>
        </a:p>
      </dgm:t>
    </dgm:pt>
    <dgm:pt modelId="{F742F8A2-85E8-4E98-8882-228925611D20}">
      <dgm:prSet phldrT="[Text]"/>
      <dgm:spPr/>
      <dgm:t>
        <a:bodyPr/>
        <a:lstStyle/>
        <a:p>
          <a:r>
            <a:rPr lang="fa-IR" dirty="0" smtClean="0"/>
            <a:t>پس تعاملی</a:t>
          </a:r>
          <a:endParaRPr lang="en-US" dirty="0"/>
        </a:p>
      </dgm:t>
    </dgm:pt>
    <dgm:pt modelId="{DAA0B9B9-A710-495F-ACE4-A6198CEA068C}" type="parTrans" cxnId="{7D4DA82C-9204-4B18-B854-7648632B3C19}">
      <dgm:prSet/>
      <dgm:spPr/>
      <dgm:t>
        <a:bodyPr/>
        <a:lstStyle/>
        <a:p>
          <a:endParaRPr lang="en-US"/>
        </a:p>
      </dgm:t>
    </dgm:pt>
    <dgm:pt modelId="{EE772755-4E64-46B9-9A85-E4AC2FFC731C}" type="sibTrans" cxnId="{7D4DA82C-9204-4B18-B854-7648632B3C19}">
      <dgm:prSet/>
      <dgm:spPr/>
      <dgm:t>
        <a:bodyPr/>
        <a:lstStyle/>
        <a:p>
          <a:endParaRPr lang="en-US"/>
        </a:p>
      </dgm:t>
    </dgm:pt>
    <dgm:pt modelId="{28B711F8-A4D0-4FDC-AF6D-87076D6E1977}">
      <dgm:prSet phldrT="[Text]"/>
      <dgm:spPr/>
      <dgm:t>
        <a:bodyPr/>
        <a:lstStyle/>
        <a:p>
          <a:r>
            <a:rPr lang="fa-IR" dirty="0" smtClean="0"/>
            <a:t>تعاملی</a:t>
          </a:r>
          <a:endParaRPr lang="en-US" dirty="0"/>
        </a:p>
      </dgm:t>
    </dgm:pt>
    <dgm:pt modelId="{C0C56049-12A5-4084-BA42-881B1E42580A}" type="parTrans" cxnId="{42FCD4FD-E9F3-4FF8-B631-208B841F84DA}">
      <dgm:prSet/>
      <dgm:spPr/>
      <dgm:t>
        <a:bodyPr/>
        <a:lstStyle/>
        <a:p>
          <a:endParaRPr lang="en-US"/>
        </a:p>
      </dgm:t>
    </dgm:pt>
    <dgm:pt modelId="{F9C0F335-DDD2-40AE-BD82-F2DE98080489}" type="sibTrans" cxnId="{42FCD4FD-E9F3-4FF8-B631-208B841F84DA}">
      <dgm:prSet/>
      <dgm:spPr/>
      <dgm:t>
        <a:bodyPr/>
        <a:lstStyle/>
        <a:p>
          <a:endParaRPr lang="en-US"/>
        </a:p>
      </dgm:t>
    </dgm:pt>
    <dgm:pt modelId="{3DE513DB-EC74-4532-9104-8FE35B233D07}">
      <dgm:prSet phldrT="[Text]"/>
      <dgm:spPr/>
      <dgm:t>
        <a:bodyPr/>
        <a:lstStyle/>
        <a:p>
          <a:r>
            <a:rPr lang="fa-IR" dirty="0" smtClean="0">
              <a:solidFill>
                <a:srgbClr val="FFFF00"/>
              </a:solidFill>
            </a:rPr>
            <a:t>دادو ستد فکری</a:t>
          </a:r>
          <a:endParaRPr lang="en-US" dirty="0">
            <a:solidFill>
              <a:srgbClr val="FFFF00"/>
            </a:solidFill>
          </a:endParaRPr>
        </a:p>
      </dgm:t>
    </dgm:pt>
    <dgm:pt modelId="{DB120837-A8FB-4D90-8AFD-7A42EE2E4C4C}" type="parTrans" cxnId="{6AD6C7DA-04F0-4624-88C9-69951245199A}">
      <dgm:prSet/>
      <dgm:spPr/>
      <dgm:t>
        <a:bodyPr/>
        <a:lstStyle/>
        <a:p>
          <a:endParaRPr lang="en-US"/>
        </a:p>
      </dgm:t>
    </dgm:pt>
    <dgm:pt modelId="{0281D528-95C3-4F1E-B0DC-F6DF63EE787B}" type="sibTrans" cxnId="{6AD6C7DA-04F0-4624-88C9-69951245199A}">
      <dgm:prSet/>
      <dgm:spPr/>
      <dgm:t>
        <a:bodyPr/>
        <a:lstStyle/>
        <a:p>
          <a:endParaRPr lang="en-US"/>
        </a:p>
      </dgm:t>
    </dgm:pt>
    <dgm:pt modelId="{D1BBFB6F-0A64-47C4-B256-FC5A352B215B}" type="pres">
      <dgm:prSet presAssocID="{E9DA2BD5-1DFD-4817-9C1D-7E821FE7973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B1C9B5F-7C9D-4D0E-87DA-1C38A6E9DC1A}" type="pres">
      <dgm:prSet presAssocID="{5CC98C2A-FC90-44B1-93EA-DBD3C9E9265D}" presName="root1" presStyleCnt="0"/>
      <dgm:spPr/>
    </dgm:pt>
    <dgm:pt modelId="{7C712C02-432A-4F45-97E2-372667975830}" type="pres">
      <dgm:prSet presAssocID="{5CC98C2A-FC90-44B1-93EA-DBD3C9E9265D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679B646-9A9B-400E-8208-2A9CABB4ED48}" type="pres">
      <dgm:prSet presAssocID="{5CC98C2A-FC90-44B1-93EA-DBD3C9E9265D}" presName="level2hierChild" presStyleCnt="0"/>
      <dgm:spPr/>
    </dgm:pt>
    <dgm:pt modelId="{6F679313-BF36-4C24-AB9B-303B2043D6E0}" type="pres">
      <dgm:prSet presAssocID="{92F3D90E-2060-449E-863E-00EA018820CB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1D52567F-5765-40E1-85A1-FD3FB24E4C41}" type="pres">
      <dgm:prSet presAssocID="{92F3D90E-2060-449E-863E-00EA018820CB}" presName="connTx" presStyleLbl="parChTrans1D2" presStyleIdx="0" presStyleCnt="2"/>
      <dgm:spPr/>
      <dgm:t>
        <a:bodyPr/>
        <a:lstStyle/>
        <a:p>
          <a:endParaRPr lang="en-US"/>
        </a:p>
      </dgm:t>
    </dgm:pt>
    <dgm:pt modelId="{9A34C018-6240-48BE-8B3D-19A712AF3A98}" type="pres">
      <dgm:prSet presAssocID="{A084E3B9-2A8B-4D4B-A35F-CA0B14829D14}" presName="root2" presStyleCnt="0"/>
      <dgm:spPr/>
    </dgm:pt>
    <dgm:pt modelId="{04ADB442-5845-44C8-81A4-F8420489EAC1}" type="pres">
      <dgm:prSet presAssocID="{A084E3B9-2A8B-4D4B-A35F-CA0B14829D14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43723A9-D4F0-4BBA-8CB0-2229B0A74047}" type="pres">
      <dgm:prSet presAssocID="{A084E3B9-2A8B-4D4B-A35F-CA0B14829D14}" presName="level3hierChild" presStyleCnt="0"/>
      <dgm:spPr/>
    </dgm:pt>
    <dgm:pt modelId="{A10A92EC-7FAF-4EB1-A6DE-A2490676DEEA}" type="pres">
      <dgm:prSet presAssocID="{9763D8F1-6AED-4F45-84FD-1A7C066F2EFD}" presName="conn2-1" presStyleLbl="parChTrans1D3" presStyleIdx="0" presStyleCnt="3"/>
      <dgm:spPr/>
      <dgm:t>
        <a:bodyPr/>
        <a:lstStyle/>
        <a:p>
          <a:endParaRPr lang="en-US"/>
        </a:p>
      </dgm:t>
    </dgm:pt>
    <dgm:pt modelId="{97248917-F435-4C4F-A605-FDB3C3D1F6A8}" type="pres">
      <dgm:prSet presAssocID="{9763D8F1-6AED-4F45-84FD-1A7C066F2EFD}" presName="connTx" presStyleLbl="parChTrans1D3" presStyleIdx="0" presStyleCnt="3"/>
      <dgm:spPr/>
      <dgm:t>
        <a:bodyPr/>
        <a:lstStyle/>
        <a:p>
          <a:endParaRPr lang="en-US"/>
        </a:p>
      </dgm:t>
    </dgm:pt>
    <dgm:pt modelId="{B782A0AF-81AB-424D-9EB5-5C867CAE3E12}" type="pres">
      <dgm:prSet presAssocID="{9658AEA1-92E0-4983-9E5C-3EF22385C74A}" presName="root2" presStyleCnt="0"/>
      <dgm:spPr/>
    </dgm:pt>
    <dgm:pt modelId="{FEA23908-091D-4DBD-AF5C-37ED346BF0A6}" type="pres">
      <dgm:prSet presAssocID="{9658AEA1-92E0-4983-9E5C-3EF22385C74A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E86E97-6C34-43E8-B0F3-9964CA14CA6B}" type="pres">
      <dgm:prSet presAssocID="{9658AEA1-92E0-4983-9E5C-3EF22385C74A}" presName="level3hierChild" presStyleCnt="0"/>
      <dgm:spPr/>
    </dgm:pt>
    <dgm:pt modelId="{7165176A-0499-4586-9AF1-7298E40E33AE}" type="pres">
      <dgm:prSet presAssocID="{DAA0B9B9-A710-495F-ACE4-A6198CEA068C}" presName="conn2-1" presStyleLbl="parChTrans1D3" presStyleIdx="1" presStyleCnt="3"/>
      <dgm:spPr/>
      <dgm:t>
        <a:bodyPr/>
        <a:lstStyle/>
        <a:p>
          <a:endParaRPr lang="en-US"/>
        </a:p>
      </dgm:t>
    </dgm:pt>
    <dgm:pt modelId="{E4B76455-2DBB-483D-9D0A-0B4338F046C1}" type="pres">
      <dgm:prSet presAssocID="{DAA0B9B9-A710-495F-ACE4-A6198CEA068C}" presName="connTx" presStyleLbl="parChTrans1D3" presStyleIdx="1" presStyleCnt="3"/>
      <dgm:spPr/>
      <dgm:t>
        <a:bodyPr/>
        <a:lstStyle/>
        <a:p>
          <a:endParaRPr lang="en-US"/>
        </a:p>
      </dgm:t>
    </dgm:pt>
    <dgm:pt modelId="{2508492B-34F4-44E5-B927-B113D601E053}" type="pres">
      <dgm:prSet presAssocID="{F742F8A2-85E8-4E98-8882-228925611D20}" presName="root2" presStyleCnt="0"/>
      <dgm:spPr/>
    </dgm:pt>
    <dgm:pt modelId="{5577986A-DC6A-49E7-AFE2-6E2129F4C7A5}" type="pres">
      <dgm:prSet presAssocID="{F742F8A2-85E8-4E98-8882-228925611D20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F1FDA96-5D9B-4E66-B4C0-405444D38CD5}" type="pres">
      <dgm:prSet presAssocID="{F742F8A2-85E8-4E98-8882-228925611D20}" presName="level3hierChild" presStyleCnt="0"/>
      <dgm:spPr/>
    </dgm:pt>
    <dgm:pt modelId="{C851AB04-37F4-47CA-A8E0-D3FDE6D2E1E7}" type="pres">
      <dgm:prSet presAssocID="{C0C56049-12A5-4084-BA42-881B1E42580A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7C7B4FA5-2AC4-4BDA-939E-2F22E427215E}" type="pres">
      <dgm:prSet presAssocID="{C0C56049-12A5-4084-BA42-881B1E42580A}" presName="connTx" presStyleLbl="parChTrans1D2" presStyleIdx="1" presStyleCnt="2"/>
      <dgm:spPr/>
      <dgm:t>
        <a:bodyPr/>
        <a:lstStyle/>
        <a:p>
          <a:endParaRPr lang="en-US"/>
        </a:p>
      </dgm:t>
    </dgm:pt>
    <dgm:pt modelId="{C7352E62-35D7-4B5A-8CA0-3B5C16EC1789}" type="pres">
      <dgm:prSet presAssocID="{28B711F8-A4D0-4FDC-AF6D-87076D6E1977}" presName="root2" presStyleCnt="0"/>
      <dgm:spPr/>
    </dgm:pt>
    <dgm:pt modelId="{A84A7139-35EA-44CB-B2C8-D242AB05C7A2}" type="pres">
      <dgm:prSet presAssocID="{28B711F8-A4D0-4FDC-AF6D-87076D6E1977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A09A7CA-B7E0-4A4A-B5B9-F87F6A585AB3}" type="pres">
      <dgm:prSet presAssocID="{28B711F8-A4D0-4FDC-AF6D-87076D6E1977}" presName="level3hierChild" presStyleCnt="0"/>
      <dgm:spPr/>
    </dgm:pt>
    <dgm:pt modelId="{71035CBE-FCE2-4301-9B7B-481F43039FA1}" type="pres">
      <dgm:prSet presAssocID="{DB120837-A8FB-4D90-8AFD-7A42EE2E4C4C}" presName="conn2-1" presStyleLbl="parChTrans1D3" presStyleIdx="2" presStyleCnt="3"/>
      <dgm:spPr/>
      <dgm:t>
        <a:bodyPr/>
        <a:lstStyle/>
        <a:p>
          <a:endParaRPr lang="en-US"/>
        </a:p>
      </dgm:t>
    </dgm:pt>
    <dgm:pt modelId="{6F0B0939-B2A8-4B24-9483-08DB8F2D62FD}" type="pres">
      <dgm:prSet presAssocID="{DB120837-A8FB-4D90-8AFD-7A42EE2E4C4C}" presName="connTx" presStyleLbl="parChTrans1D3" presStyleIdx="2" presStyleCnt="3"/>
      <dgm:spPr/>
      <dgm:t>
        <a:bodyPr/>
        <a:lstStyle/>
        <a:p>
          <a:endParaRPr lang="en-US"/>
        </a:p>
      </dgm:t>
    </dgm:pt>
    <dgm:pt modelId="{F6418497-4969-4D72-B385-41E16495C2E3}" type="pres">
      <dgm:prSet presAssocID="{3DE513DB-EC74-4532-9104-8FE35B233D07}" presName="root2" presStyleCnt="0"/>
      <dgm:spPr/>
    </dgm:pt>
    <dgm:pt modelId="{0D3672E7-67C8-4585-898B-18F959848D8E}" type="pres">
      <dgm:prSet presAssocID="{3DE513DB-EC74-4532-9104-8FE35B233D07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FC27663-2229-44BF-A31E-E6A3975310F8}" type="pres">
      <dgm:prSet presAssocID="{3DE513DB-EC74-4532-9104-8FE35B233D07}" presName="level3hierChild" presStyleCnt="0"/>
      <dgm:spPr/>
    </dgm:pt>
  </dgm:ptLst>
  <dgm:cxnLst>
    <dgm:cxn modelId="{3F674565-F1D3-4C40-81B9-29B336CC760E}" type="presOf" srcId="{DB120837-A8FB-4D90-8AFD-7A42EE2E4C4C}" destId="{71035CBE-FCE2-4301-9B7B-481F43039FA1}" srcOrd="0" destOrd="0" presId="urn:microsoft.com/office/officeart/2005/8/layout/hierarchy2"/>
    <dgm:cxn modelId="{069EA6D6-CC46-4BC9-9754-EDB46F1AFFF1}" type="presOf" srcId="{C0C56049-12A5-4084-BA42-881B1E42580A}" destId="{C851AB04-37F4-47CA-A8E0-D3FDE6D2E1E7}" srcOrd="0" destOrd="0" presId="urn:microsoft.com/office/officeart/2005/8/layout/hierarchy2"/>
    <dgm:cxn modelId="{D903CAAC-591E-47A9-A025-6403D691C46A}" type="presOf" srcId="{9763D8F1-6AED-4F45-84FD-1A7C066F2EFD}" destId="{97248917-F435-4C4F-A605-FDB3C3D1F6A8}" srcOrd="1" destOrd="0" presId="urn:microsoft.com/office/officeart/2005/8/layout/hierarchy2"/>
    <dgm:cxn modelId="{04241767-9F33-452D-8A0F-96C73468C438}" srcId="{E9DA2BD5-1DFD-4817-9C1D-7E821FE7973F}" destId="{5CC98C2A-FC90-44B1-93EA-DBD3C9E9265D}" srcOrd="0" destOrd="0" parTransId="{7624BA1C-84A3-4421-9497-8E4ADDBCFA56}" sibTransId="{68F6956C-438D-498A-854B-88ACFE0F6330}"/>
    <dgm:cxn modelId="{7BB4837D-9E6E-4806-9A85-911180CC4B00}" srcId="{A084E3B9-2A8B-4D4B-A35F-CA0B14829D14}" destId="{9658AEA1-92E0-4983-9E5C-3EF22385C74A}" srcOrd="0" destOrd="0" parTransId="{9763D8F1-6AED-4F45-84FD-1A7C066F2EFD}" sibTransId="{5037B9EA-02BE-44E9-8AB5-69B28928F8E2}"/>
    <dgm:cxn modelId="{A31B1057-91E3-4428-89C8-D297C5B8C8E5}" type="presOf" srcId="{3DE513DB-EC74-4532-9104-8FE35B233D07}" destId="{0D3672E7-67C8-4585-898B-18F959848D8E}" srcOrd="0" destOrd="0" presId="urn:microsoft.com/office/officeart/2005/8/layout/hierarchy2"/>
    <dgm:cxn modelId="{6AD6C7DA-04F0-4624-88C9-69951245199A}" srcId="{28B711F8-A4D0-4FDC-AF6D-87076D6E1977}" destId="{3DE513DB-EC74-4532-9104-8FE35B233D07}" srcOrd="0" destOrd="0" parTransId="{DB120837-A8FB-4D90-8AFD-7A42EE2E4C4C}" sibTransId="{0281D528-95C3-4F1E-B0DC-F6DF63EE787B}"/>
    <dgm:cxn modelId="{134A6D31-3CDE-42E9-BA03-ED669EB47798}" type="presOf" srcId="{92F3D90E-2060-449E-863E-00EA018820CB}" destId="{6F679313-BF36-4C24-AB9B-303B2043D6E0}" srcOrd="0" destOrd="0" presId="urn:microsoft.com/office/officeart/2005/8/layout/hierarchy2"/>
    <dgm:cxn modelId="{7AC2733F-CD3C-4A61-AFAF-FB731FB43FC2}" type="presOf" srcId="{DAA0B9B9-A710-495F-ACE4-A6198CEA068C}" destId="{7165176A-0499-4586-9AF1-7298E40E33AE}" srcOrd="0" destOrd="0" presId="urn:microsoft.com/office/officeart/2005/8/layout/hierarchy2"/>
    <dgm:cxn modelId="{E19FC71A-F736-422D-A818-02F7F01419E1}" type="presOf" srcId="{DAA0B9B9-A710-495F-ACE4-A6198CEA068C}" destId="{E4B76455-2DBB-483D-9D0A-0B4338F046C1}" srcOrd="1" destOrd="0" presId="urn:microsoft.com/office/officeart/2005/8/layout/hierarchy2"/>
    <dgm:cxn modelId="{42FCD4FD-E9F3-4FF8-B631-208B841F84DA}" srcId="{5CC98C2A-FC90-44B1-93EA-DBD3C9E9265D}" destId="{28B711F8-A4D0-4FDC-AF6D-87076D6E1977}" srcOrd="1" destOrd="0" parTransId="{C0C56049-12A5-4084-BA42-881B1E42580A}" sibTransId="{F9C0F335-DDD2-40AE-BD82-F2DE98080489}"/>
    <dgm:cxn modelId="{D2BB709F-C0D9-4FFE-B3AD-A547384FA104}" type="presOf" srcId="{9658AEA1-92E0-4983-9E5C-3EF22385C74A}" destId="{FEA23908-091D-4DBD-AF5C-37ED346BF0A6}" srcOrd="0" destOrd="0" presId="urn:microsoft.com/office/officeart/2005/8/layout/hierarchy2"/>
    <dgm:cxn modelId="{88C2961D-9936-41B9-BC29-6FCDD61679BD}" type="presOf" srcId="{E9DA2BD5-1DFD-4817-9C1D-7E821FE7973F}" destId="{D1BBFB6F-0A64-47C4-B256-FC5A352B215B}" srcOrd="0" destOrd="0" presId="urn:microsoft.com/office/officeart/2005/8/layout/hierarchy2"/>
    <dgm:cxn modelId="{B75364D7-DD94-48AA-AF36-3447AB56A80F}" srcId="{5CC98C2A-FC90-44B1-93EA-DBD3C9E9265D}" destId="{A084E3B9-2A8B-4D4B-A35F-CA0B14829D14}" srcOrd="0" destOrd="0" parTransId="{92F3D90E-2060-449E-863E-00EA018820CB}" sibTransId="{34E23843-69CE-4C85-9A56-942114880F77}"/>
    <dgm:cxn modelId="{AD52C3C0-4B4E-4CCB-804E-01B25CB05165}" type="presOf" srcId="{DB120837-A8FB-4D90-8AFD-7A42EE2E4C4C}" destId="{6F0B0939-B2A8-4B24-9483-08DB8F2D62FD}" srcOrd="1" destOrd="0" presId="urn:microsoft.com/office/officeart/2005/8/layout/hierarchy2"/>
    <dgm:cxn modelId="{6240E936-2021-473F-B0AA-FE79854BF389}" type="presOf" srcId="{5CC98C2A-FC90-44B1-93EA-DBD3C9E9265D}" destId="{7C712C02-432A-4F45-97E2-372667975830}" srcOrd="0" destOrd="0" presId="urn:microsoft.com/office/officeart/2005/8/layout/hierarchy2"/>
    <dgm:cxn modelId="{0A5DC208-0355-436D-990E-D588196EE36B}" type="presOf" srcId="{C0C56049-12A5-4084-BA42-881B1E42580A}" destId="{7C7B4FA5-2AC4-4BDA-939E-2F22E427215E}" srcOrd="1" destOrd="0" presId="urn:microsoft.com/office/officeart/2005/8/layout/hierarchy2"/>
    <dgm:cxn modelId="{7D4DA82C-9204-4B18-B854-7648632B3C19}" srcId="{A084E3B9-2A8B-4D4B-A35F-CA0B14829D14}" destId="{F742F8A2-85E8-4E98-8882-228925611D20}" srcOrd="1" destOrd="0" parTransId="{DAA0B9B9-A710-495F-ACE4-A6198CEA068C}" sibTransId="{EE772755-4E64-46B9-9A85-E4AC2FFC731C}"/>
    <dgm:cxn modelId="{3FDB4517-FE73-49DA-A32F-6AD6CC3481F3}" type="presOf" srcId="{28B711F8-A4D0-4FDC-AF6D-87076D6E1977}" destId="{A84A7139-35EA-44CB-B2C8-D242AB05C7A2}" srcOrd="0" destOrd="0" presId="urn:microsoft.com/office/officeart/2005/8/layout/hierarchy2"/>
    <dgm:cxn modelId="{DE4AA023-2C04-460E-BDF1-7E839B414F36}" type="presOf" srcId="{92F3D90E-2060-449E-863E-00EA018820CB}" destId="{1D52567F-5765-40E1-85A1-FD3FB24E4C41}" srcOrd="1" destOrd="0" presId="urn:microsoft.com/office/officeart/2005/8/layout/hierarchy2"/>
    <dgm:cxn modelId="{71332B65-080E-4DCB-A428-5E9316931B83}" type="presOf" srcId="{A084E3B9-2A8B-4D4B-A35F-CA0B14829D14}" destId="{04ADB442-5845-44C8-81A4-F8420489EAC1}" srcOrd="0" destOrd="0" presId="urn:microsoft.com/office/officeart/2005/8/layout/hierarchy2"/>
    <dgm:cxn modelId="{79D5B63F-4757-401E-852A-6D16C6513E76}" type="presOf" srcId="{9763D8F1-6AED-4F45-84FD-1A7C066F2EFD}" destId="{A10A92EC-7FAF-4EB1-A6DE-A2490676DEEA}" srcOrd="0" destOrd="0" presId="urn:microsoft.com/office/officeart/2005/8/layout/hierarchy2"/>
    <dgm:cxn modelId="{88A4C14A-3C65-40B6-B043-2C210785BEF4}" type="presOf" srcId="{F742F8A2-85E8-4E98-8882-228925611D20}" destId="{5577986A-DC6A-49E7-AFE2-6E2129F4C7A5}" srcOrd="0" destOrd="0" presId="urn:microsoft.com/office/officeart/2005/8/layout/hierarchy2"/>
    <dgm:cxn modelId="{07238877-2531-44AA-94F0-60190F1B56F6}" type="presParOf" srcId="{D1BBFB6F-0A64-47C4-B256-FC5A352B215B}" destId="{5B1C9B5F-7C9D-4D0E-87DA-1C38A6E9DC1A}" srcOrd="0" destOrd="0" presId="urn:microsoft.com/office/officeart/2005/8/layout/hierarchy2"/>
    <dgm:cxn modelId="{AEBD841D-156E-4178-8A5B-78E922E7FB99}" type="presParOf" srcId="{5B1C9B5F-7C9D-4D0E-87DA-1C38A6E9DC1A}" destId="{7C712C02-432A-4F45-97E2-372667975830}" srcOrd="0" destOrd="0" presId="urn:microsoft.com/office/officeart/2005/8/layout/hierarchy2"/>
    <dgm:cxn modelId="{2B7CE2A0-EA1A-4415-ADC6-E4466EFA1BF1}" type="presParOf" srcId="{5B1C9B5F-7C9D-4D0E-87DA-1C38A6E9DC1A}" destId="{0679B646-9A9B-400E-8208-2A9CABB4ED48}" srcOrd="1" destOrd="0" presId="urn:microsoft.com/office/officeart/2005/8/layout/hierarchy2"/>
    <dgm:cxn modelId="{E0EFC0F6-0A98-4863-8255-AC195DD2D441}" type="presParOf" srcId="{0679B646-9A9B-400E-8208-2A9CABB4ED48}" destId="{6F679313-BF36-4C24-AB9B-303B2043D6E0}" srcOrd="0" destOrd="0" presId="urn:microsoft.com/office/officeart/2005/8/layout/hierarchy2"/>
    <dgm:cxn modelId="{0256672D-5297-4EB0-8B82-4B91FF0C2D24}" type="presParOf" srcId="{6F679313-BF36-4C24-AB9B-303B2043D6E0}" destId="{1D52567F-5765-40E1-85A1-FD3FB24E4C41}" srcOrd="0" destOrd="0" presId="urn:microsoft.com/office/officeart/2005/8/layout/hierarchy2"/>
    <dgm:cxn modelId="{B28AD617-6C19-4D4B-9541-F3AEE61CCC28}" type="presParOf" srcId="{0679B646-9A9B-400E-8208-2A9CABB4ED48}" destId="{9A34C018-6240-48BE-8B3D-19A712AF3A98}" srcOrd="1" destOrd="0" presId="urn:microsoft.com/office/officeart/2005/8/layout/hierarchy2"/>
    <dgm:cxn modelId="{2F5B6B7A-DE5B-4AFA-B6AE-DB92744E1984}" type="presParOf" srcId="{9A34C018-6240-48BE-8B3D-19A712AF3A98}" destId="{04ADB442-5845-44C8-81A4-F8420489EAC1}" srcOrd="0" destOrd="0" presId="urn:microsoft.com/office/officeart/2005/8/layout/hierarchy2"/>
    <dgm:cxn modelId="{48A1DB54-83D4-47AB-AC1B-94F32F5B331C}" type="presParOf" srcId="{9A34C018-6240-48BE-8B3D-19A712AF3A98}" destId="{143723A9-D4F0-4BBA-8CB0-2229B0A74047}" srcOrd="1" destOrd="0" presId="urn:microsoft.com/office/officeart/2005/8/layout/hierarchy2"/>
    <dgm:cxn modelId="{8AC5809C-3CDE-4E7E-9F24-8DF437348D4A}" type="presParOf" srcId="{143723A9-D4F0-4BBA-8CB0-2229B0A74047}" destId="{A10A92EC-7FAF-4EB1-A6DE-A2490676DEEA}" srcOrd="0" destOrd="0" presId="urn:microsoft.com/office/officeart/2005/8/layout/hierarchy2"/>
    <dgm:cxn modelId="{54A1D183-3A61-4B3F-A8B9-DC822A015945}" type="presParOf" srcId="{A10A92EC-7FAF-4EB1-A6DE-A2490676DEEA}" destId="{97248917-F435-4C4F-A605-FDB3C3D1F6A8}" srcOrd="0" destOrd="0" presId="urn:microsoft.com/office/officeart/2005/8/layout/hierarchy2"/>
    <dgm:cxn modelId="{41E2EB92-089A-4278-90F5-2A8EF34F3EE1}" type="presParOf" srcId="{143723A9-D4F0-4BBA-8CB0-2229B0A74047}" destId="{B782A0AF-81AB-424D-9EB5-5C867CAE3E12}" srcOrd="1" destOrd="0" presId="urn:microsoft.com/office/officeart/2005/8/layout/hierarchy2"/>
    <dgm:cxn modelId="{938B30FF-E579-455C-A78A-4A8F3B319F88}" type="presParOf" srcId="{B782A0AF-81AB-424D-9EB5-5C867CAE3E12}" destId="{FEA23908-091D-4DBD-AF5C-37ED346BF0A6}" srcOrd="0" destOrd="0" presId="urn:microsoft.com/office/officeart/2005/8/layout/hierarchy2"/>
    <dgm:cxn modelId="{EF8F2AB1-63EC-4CC1-A42D-ECEF9DDE0588}" type="presParOf" srcId="{B782A0AF-81AB-424D-9EB5-5C867CAE3E12}" destId="{82E86E97-6C34-43E8-B0F3-9964CA14CA6B}" srcOrd="1" destOrd="0" presId="urn:microsoft.com/office/officeart/2005/8/layout/hierarchy2"/>
    <dgm:cxn modelId="{4CE1C7BF-DF2D-49D7-80A5-21B46E213AE6}" type="presParOf" srcId="{143723A9-D4F0-4BBA-8CB0-2229B0A74047}" destId="{7165176A-0499-4586-9AF1-7298E40E33AE}" srcOrd="2" destOrd="0" presId="urn:microsoft.com/office/officeart/2005/8/layout/hierarchy2"/>
    <dgm:cxn modelId="{6999DC94-7BD1-4122-8D0E-C63304BE095A}" type="presParOf" srcId="{7165176A-0499-4586-9AF1-7298E40E33AE}" destId="{E4B76455-2DBB-483D-9D0A-0B4338F046C1}" srcOrd="0" destOrd="0" presId="urn:microsoft.com/office/officeart/2005/8/layout/hierarchy2"/>
    <dgm:cxn modelId="{E3EEC54E-5BC9-490E-8B8B-8C463C0E56E5}" type="presParOf" srcId="{143723A9-D4F0-4BBA-8CB0-2229B0A74047}" destId="{2508492B-34F4-44E5-B927-B113D601E053}" srcOrd="3" destOrd="0" presId="urn:microsoft.com/office/officeart/2005/8/layout/hierarchy2"/>
    <dgm:cxn modelId="{15261B49-3E84-4C19-83BA-2A043BA737F2}" type="presParOf" srcId="{2508492B-34F4-44E5-B927-B113D601E053}" destId="{5577986A-DC6A-49E7-AFE2-6E2129F4C7A5}" srcOrd="0" destOrd="0" presId="urn:microsoft.com/office/officeart/2005/8/layout/hierarchy2"/>
    <dgm:cxn modelId="{C52E374F-2295-4F8D-AC70-8A107C68E644}" type="presParOf" srcId="{2508492B-34F4-44E5-B927-B113D601E053}" destId="{0F1FDA96-5D9B-4E66-B4C0-405444D38CD5}" srcOrd="1" destOrd="0" presId="urn:microsoft.com/office/officeart/2005/8/layout/hierarchy2"/>
    <dgm:cxn modelId="{0DB78DCA-7C78-4C4F-B599-7CE3DD419D88}" type="presParOf" srcId="{0679B646-9A9B-400E-8208-2A9CABB4ED48}" destId="{C851AB04-37F4-47CA-A8E0-D3FDE6D2E1E7}" srcOrd="2" destOrd="0" presId="urn:microsoft.com/office/officeart/2005/8/layout/hierarchy2"/>
    <dgm:cxn modelId="{85689962-1E50-48E8-B4D6-49E31BB04F84}" type="presParOf" srcId="{C851AB04-37F4-47CA-A8E0-D3FDE6D2E1E7}" destId="{7C7B4FA5-2AC4-4BDA-939E-2F22E427215E}" srcOrd="0" destOrd="0" presId="urn:microsoft.com/office/officeart/2005/8/layout/hierarchy2"/>
    <dgm:cxn modelId="{1F8B6EAB-86EC-4A17-ABB8-E6B8BBE69B24}" type="presParOf" srcId="{0679B646-9A9B-400E-8208-2A9CABB4ED48}" destId="{C7352E62-35D7-4B5A-8CA0-3B5C16EC1789}" srcOrd="3" destOrd="0" presId="urn:microsoft.com/office/officeart/2005/8/layout/hierarchy2"/>
    <dgm:cxn modelId="{1733DD8E-5B2C-4D6C-A842-8DBBD52E1B8C}" type="presParOf" srcId="{C7352E62-35D7-4B5A-8CA0-3B5C16EC1789}" destId="{A84A7139-35EA-44CB-B2C8-D242AB05C7A2}" srcOrd="0" destOrd="0" presId="urn:microsoft.com/office/officeart/2005/8/layout/hierarchy2"/>
    <dgm:cxn modelId="{5B030FED-249A-4C30-B690-00F51751FF2C}" type="presParOf" srcId="{C7352E62-35D7-4B5A-8CA0-3B5C16EC1789}" destId="{8A09A7CA-B7E0-4A4A-B5B9-F87F6A585AB3}" srcOrd="1" destOrd="0" presId="urn:microsoft.com/office/officeart/2005/8/layout/hierarchy2"/>
    <dgm:cxn modelId="{C83206F3-63F1-48C2-9B30-9F12BC2C6D7C}" type="presParOf" srcId="{8A09A7CA-B7E0-4A4A-B5B9-F87F6A585AB3}" destId="{71035CBE-FCE2-4301-9B7B-481F43039FA1}" srcOrd="0" destOrd="0" presId="urn:microsoft.com/office/officeart/2005/8/layout/hierarchy2"/>
    <dgm:cxn modelId="{DE260393-AD24-4B7C-9B52-B8115B4822E7}" type="presParOf" srcId="{71035CBE-FCE2-4301-9B7B-481F43039FA1}" destId="{6F0B0939-B2A8-4B24-9483-08DB8F2D62FD}" srcOrd="0" destOrd="0" presId="urn:microsoft.com/office/officeart/2005/8/layout/hierarchy2"/>
    <dgm:cxn modelId="{B8154DC7-D3F4-4435-B930-ABE97AC6AF2F}" type="presParOf" srcId="{8A09A7CA-B7E0-4A4A-B5B9-F87F6A585AB3}" destId="{F6418497-4969-4D72-B385-41E16495C2E3}" srcOrd="1" destOrd="0" presId="urn:microsoft.com/office/officeart/2005/8/layout/hierarchy2"/>
    <dgm:cxn modelId="{3FE165CE-A94B-4638-942C-5AA8C5212701}" type="presParOf" srcId="{F6418497-4969-4D72-B385-41E16495C2E3}" destId="{0D3672E7-67C8-4585-898B-18F959848D8E}" srcOrd="0" destOrd="0" presId="urn:microsoft.com/office/officeart/2005/8/layout/hierarchy2"/>
    <dgm:cxn modelId="{10EFEE1C-C5CA-4588-BD22-42F573866EB6}" type="presParOf" srcId="{F6418497-4969-4D72-B385-41E16495C2E3}" destId="{BFC27663-2229-44BF-A31E-E6A3975310F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40DED03-E24F-491A-8E2B-60836B885641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890CA49-3D20-4D74-BAC0-980E605EFEAB}">
      <dgm:prSet/>
      <dgm:spPr/>
      <dgm:t>
        <a:bodyPr/>
        <a:lstStyle/>
        <a:p>
          <a:pPr rtl="0"/>
          <a:r>
            <a:rPr lang="fa-IR" baseline="0" smtClean="0"/>
            <a:t>انظباط/ کنترل و مدیریت</a:t>
          </a:r>
          <a:endParaRPr lang="en-US"/>
        </a:p>
      </dgm:t>
    </dgm:pt>
    <dgm:pt modelId="{3A5D3667-139B-41C4-A245-992D1D2E1659}" type="parTrans" cxnId="{C40A7934-307E-4833-9B45-5A8E3DA91F9E}">
      <dgm:prSet/>
      <dgm:spPr/>
      <dgm:t>
        <a:bodyPr/>
        <a:lstStyle/>
        <a:p>
          <a:endParaRPr lang="en-US"/>
        </a:p>
      </dgm:t>
    </dgm:pt>
    <dgm:pt modelId="{3079CC69-14FD-4DD4-B188-36FA92AA5BC1}" type="sibTrans" cxnId="{C40A7934-307E-4833-9B45-5A8E3DA91F9E}">
      <dgm:prSet/>
      <dgm:spPr/>
      <dgm:t>
        <a:bodyPr/>
        <a:lstStyle/>
        <a:p>
          <a:endParaRPr lang="en-US"/>
        </a:p>
      </dgm:t>
    </dgm:pt>
    <dgm:pt modelId="{9D17C936-4300-41AC-9495-BB121E20EC16}">
      <dgm:prSet/>
      <dgm:spPr/>
      <dgm:t>
        <a:bodyPr/>
        <a:lstStyle/>
        <a:p>
          <a:pPr rtl="0"/>
          <a:r>
            <a:rPr lang="fa-IR" baseline="0" smtClean="0"/>
            <a:t>طرتحی دانش و بینش خود</a:t>
          </a:r>
          <a:endParaRPr lang="en-US"/>
        </a:p>
      </dgm:t>
    </dgm:pt>
    <dgm:pt modelId="{2ACB345D-6923-42AA-86D5-EB4FFCD73369}" type="parTrans" cxnId="{0873D45F-A397-4BF7-A4DD-CB39A34B11B8}">
      <dgm:prSet/>
      <dgm:spPr/>
      <dgm:t>
        <a:bodyPr/>
        <a:lstStyle/>
        <a:p>
          <a:endParaRPr lang="en-US"/>
        </a:p>
      </dgm:t>
    </dgm:pt>
    <dgm:pt modelId="{7A530DE3-4EB8-4CC4-983D-FCCA1FC29E57}" type="sibTrans" cxnId="{0873D45F-A397-4BF7-A4DD-CB39A34B11B8}">
      <dgm:prSet/>
      <dgm:spPr/>
      <dgm:t>
        <a:bodyPr/>
        <a:lstStyle/>
        <a:p>
          <a:endParaRPr lang="en-US"/>
        </a:p>
      </dgm:t>
    </dgm:pt>
    <dgm:pt modelId="{0C9A5F43-8078-48E0-A77C-1EE47A1E8D42}">
      <dgm:prSet/>
      <dgm:spPr/>
      <dgm:t>
        <a:bodyPr/>
        <a:lstStyle/>
        <a:p>
          <a:pPr rtl="0"/>
          <a:r>
            <a:rPr lang="fa-IR" baseline="0" smtClean="0"/>
            <a:t>کنترل تعاملات خود با گرایشات دانش آموزان</a:t>
          </a:r>
          <a:endParaRPr lang="en-US"/>
        </a:p>
      </dgm:t>
    </dgm:pt>
    <dgm:pt modelId="{0D8219B0-C883-468B-8791-C2A0CEFADC71}" type="parTrans" cxnId="{56D023C3-9DFF-4FB6-995D-67ABDEB5A3B2}">
      <dgm:prSet/>
      <dgm:spPr/>
      <dgm:t>
        <a:bodyPr/>
        <a:lstStyle/>
        <a:p>
          <a:endParaRPr lang="en-US"/>
        </a:p>
      </dgm:t>
    </dgm:pt>
    <dgm:pt modelId="{C4781FCC-5378-4D6F-9E92-BF97F0049EE4}" type="sibTrans" cxnId="{56D023C3-9DFF-4FB6-995D-67ABDEB5A3B2}">
      <dgm:prSet/>
      <dgm:spPr/>
      <dgm:t>
        <a:bodyPr/>
        <a:lstStyle/>
        <a:p>
          <a:endParaRPr lang="en-US"/>
        </a:p>
      </dgm:t>
    </dgm:pt>
    <dgm:pt modelId="{AE6C64C9-D949-411B-AFEB-B1E5CFAB2EEB}">
      <dgm:prSet/>
      <dgm:spPr/>
      <dgm:t>
        <a:bodyPr/>
        <a:lstStyle/>
        <a:p>
          <a:pPr rtl="0"/>
          <a:r>
            <a:rPr lang="fa-IR" baseline="0" smtClean="0"/>
            <a:t>برنامه ریزی برنامه های کلاس طبق نیازهای زندگی</a:t>
          </a:r>
          <a:endParaRPr lang="en-US"/>
        </a:p>
      </dgm:t>
    </dgm:pt>
    <dgm:pt modelId="{C5FE92A2-A821-45BD-948E-F9D17CFC226A}" type="parTrans" cxnId="{C0D5762A-59AD-473B-BAB9-40564CCB8F5F}">
      <dgm:prSet/>
      <dgm:spPr/>
      <dgm:t>
        <a:bodyPr/>
        <a:lstStyle/>
        <a:p>
          <a:endParaRPr lang="en-US"/>
        </a:p>
      </dgm:t>
    </dgm:pt>
    <dgm:pt modelId="{7C989356-B12A-4C89-9CF2-283C59C33431}" type="sibTrans" cxnId="{C0D5762A-59AD-473B-BAB9-40564CCB8F5F}">
      <dgm:prSet/>
      <dgm:spPr/>
      <dgm:t>
        <a:bodyPr/>
        <a:lstStyle/>
        <a:p>
          <a:endParaRPr lang="en-US"/>
        </a:p>
      </dgm:t>
    </dgm:pt>
    <dgm:pt modelId="{1C6A95A6-2FE8-4E25-A13F-E61F10AAFF80}" type="pres">
      <dgm:prSet presAssocID="{140DED03-E24F-491A-8E2B-60836B885641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265A8C86-9CD9-4695-A20B-2C5CDAD3585D}" type="pres">
      <dgm:prSet presAssocID="{140DED03-E24F-491A-8E2B-60836B885641}" presName="pyramid" presStyleLbl="node1" presStyleIdx="0" presStyleCnt="1"/>
      <dgm:spPr/>
    </dgm:pt>
    <dgm:pt modelId="{7B954FB1-CB3F-4AB5-9645-96740FC8B3D0}" type="pres">
      <dgm:prSet presAssocID="{140DED03-E24F-491A-8E2B-60836B885641}" presName="theList" presStyleCnt="0"/>
      <dgm:spPr/>
    </dgm:pt>
    <dgm:pt modelId="{F75C7CA7-E253-461F-96B2-4BABAF44B857}" type="pres">
      <dgm:prSet presAssocID="{B890CA49-3D20-4D74-BAC0-980E605EFEAB}" presName="aNode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B0A363-9D4D-4622-AD1E-79E75CD2F324}" type="pres">
      <dgm:prSet presAssocID="{B890CA49-3D20-4D74-BAC0-980E605EFEAB}" presName="aSpace" presStyleCnt="0"/>
      <dgm:spPr/>
    </dgm:pt>
    <dgm:pt modelId="{CCBFC15F-9C45-49EF-95FD-54862DA1C9BE}" type="pres">
      <dgm:prSet presAssocID="{9D17C936-4300-41AC-9495-BB121E20EC16}" presName="aNode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6F81EB-60DC-4EB4-841F-29C705628AF0}" type="pres">
      <dgm:prSet presAssocID="{9D17C936-4300-41AC-9495-BB121E20EC16}" presName="aSpace" presStyleCnt="0"/>
      <dgm:spPr/>
    </dgm:pt>
    <dgm:pt modelId="{724C4054-1D61-4EF6-93C3-6BCABFD6FAC6}" type="pres">
      <dgm:prSet presAssocID="{0C9A5F43-8078-48E0-A77C-1EE47A1E8D42}" presName="aNode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2522FD-9810-4CBC-899F-40A863ED2324}" type="pres">
      <dgm:prSet presAssocID="{0C9A5F43-8078-48E0-A77C-1EE47A1E8D42}" presName="aSpace" presStyleCnt="0"/>
      <dgm:spPr/>
    </dgm:pt>
    <dgm:pt modelId="{1A2976EF-BE01-4EBF-A641-DDADF52DAB66}" type="pres">
      <dgm:prSet presAssocID="{AE6C64C9-D949-411B-AFEB-B1E5CFAB2EEB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95E309-0644-42DD-A61B-028A2551CA04}" type="pres">
      <dgm:prSet presAssocID="{AE6C64C9-D949-411B-AFEB-B1E5CFAB2EEB}" presName="aSpace" presStyleCnt="0"/>
      <dgm:spPr/>
    </dgm:pt>
  </dgm:ptLst>
  <dgm:cxnLst>
    <dgm:cxn modelId="{74ABD4EE-D0C2-4A46-8CE9-4701B16C8342}" type="presOf" srcId="{140DED03-E24F-491A-8E2B-60836B885641}" destId="{1C6A95A6-2FE8-4E25-A13F-E61F10AAFF80}" srcOrd="0" destOrd="0" presId="urn:microsoft.com/office/officeart/2005/8/layout/pyramid2"/>
    <dgm:cxn modelId="{5B328351-8957-46E5-BCAB-B041891A8174}" type="presOf" srcId="{0C9A5F43-8078-48E0-A77C-1EE47A1E8D42}" destId="{724C4054-1D61-4EF6-93C3-6BCABFD6FAC6}" srcOrd="0" destOrd="0" presId="urn:microsoft.com/office/officeart/2005/8/layout/pyramid2"/>
    <dgm:cxn modelId="{C0D5762A-59AD-473B-BAB9-40564CCB8F5F}" srcId="{140DED03-E24F-491A-8E2B-60836B885641}" destId="{AE6C64C9-D949-411B-AFEB-B1E5CFAB2EEB}" srcOrd="3" destOrd="0" parTransId="{C5FE92A2-A821-45BD-948E-F9D17CFC226A}" sibTransId="{7C989356-B12A-4C89-9CF2-283C59C33431}"/>
    <dgm:cxn modelId="{8DE2EF28-670A-4BD9-8052-40B8CB69169D}" type="presOf" srcId="{B890CA49-3D20-4D74-BAC0-980E605EFEAB}" destId="{F75C7CA7-E253-461F-96B2-4BABAF44B857}" srcOrd="0" destOrd="0" presId="urn:microsoft.com/office/officeart/2005/8/layout/pyramid2"/>
    <dgm:cxn modelId="{56D023C3-9DFF-4FB6-995D-67ABDEB5A3B2}" srcId="{140DED03-E24F-491A-8E2B-60836B885641}" destId="{0C9A5F43-8078-48E0-A77C-1EE47A1E8D42}" srcOrd="2" destOrd="0" parTransId="{0D8219B0-C883-468B-8791-C2A0CEFADC71}" sibTransId="{C4781FCC-5378-4D6F-9E92-BF97F0049EE4}"/>
    <dgm:cxn modelId="{0873D45F-A397-4BF7-A4DD-CB39A34B11B8}" srcId="{140DED03-E24F-491A-8E2B-60836B885641}" destId="{9D17C936-4300-41AC-9495-BB121E20EC16}" srcOrd="1" destOrd="0" parTransId="{2ACB345D-6923-42AA-86D5-EB4FFCD73369}" sibTransId="{7A530DE3-4EB8-4CC4-983D-FCCA1FC29E57}"/>
    <dgm:cxn modelId="{A68C5DF1-0A16-435E-A80C-15675ACDD78A}" type="presOf" srcId="{9D17C936-4300-41AC-9495-BB121E20EC16}" destId="{CCBFC15F-9C45-49EF-95FD-54862DA1C9BE}" srcOrd="0" destOrd="0" presId="urn:microsoft.com/office/officeart/2005/8/layout/pyramid2"/>
    <dgm:cxn modelId="{B7E3C464-5E4B-4E3E-9AF8-291C200BCFBE}" type="presOf" srcId="{AE6C64C9-D949-411B-AFEB-B1E5CFAB2EEB}" destId="{1A2976EF-BE01-4EBF-A641-DDADF52DAB66}" srcOrd="0" destOrd="0" presId="urn:microsoft.com/office/officeart/2005/8/layout/pyramid2"/>
    <dgm:cxn modelId="{C40A7934-307E-4833-9B45-5A8E3DA91F9E}" srcId="{140DED03-E24F-491A-8E2B-60836B885641}" destId="{B890CA49-3D20-4D74-BAC0-980E605EFEAB}" srcOrd="0" destOrd="0" parTransId="{3A5D3667-139B-41C4-A245-992D1D2E1659}" sibTransId="{3079CC69-14FD-4DD4-B188-36FA92AA5BC1}"/>
    <dgm:cxn modelId="{47953185-EF9F-435A-9A69-287376335402}" type="presParOf" srcId="{1C6A95A6-2FE8-4E25-A13F-E61F10AAFF80}" destId="{265A8C86-9CD9-4695-A20B-2C5CDAD3585D}" srcOrd="0" destOrd="0" presId="urn:microsoft.com/office/officeart/2005/8/layout/pyramid2"/>
    <dgm:cxn modelId="{F563FB2D-80B6-44EB-9048-28040C4FCF59}" type="presParOf" srcId="{1C6A95A6-2FE8-4E25-A13F-E61F10AAFF80}" destId="{7B954FB1-CB3F-4AB5-9645-96740FC8B3D0}" srcOrd="1" destOrd="0" presId="urn:microsoft.com/office/officeart/2005/8/layout/pyramid2"/>
    <dgm:cxn modelId="{A9111A8C-8365-4364-B6B0-95B5593F19F8}" type="presParOf" srcId="{7B954FB1-CB3F-4AB5-9645-96740FC8B3D0}" destId="{F75C7CA7-E253-461F-96B2-4BABAF44B857}" srcOrd="0" destOrd="0" presId="urn:microsoft.com/office/officeart/2005/8/layout/pyramid2"/>
    <dgm:cxn modelId="{827E7897-A854-4142-96E0-A019590FC1E4}" type="presParOf" srcId="{7B954FB1-CB3F-4AB5-9645-96740FC8B3D0}" destId="{AAB0A363-9D4D-4622-AD1E-79E75CD2F324}" srcOrd="1" destOrd="0" presId="urn:microsoft.com/office/officeart/2005/8/layout/pyramid2"/>
    <dgm:cxn modelId="{48DEE026-28D9-48CF-AF1A-3C20A3A0B623}" type="presParOf" srcId="{7B954FB1-CB3F-4AB5-9645-96740FC8B3D0}" destId="{CCBFC15F-9C45-49EF-95FD-54862DA1C9BE}" srcOrd="2" destOrd="0" presId="urn:microsoft.com/office/officeart/2005/8/layout/pyramid2"/>
    <dgm:cxn modelId="{9CD6D5D9-CB8B-40CF-9337-91758F101C47}" type="presParOf" srcId="{7B954FB1-CB3F-4AB5-9645-96740FC8B3D0}" destId="{6B6F81EB-60DC-4EB4-841F-29C705628AF0}" srcOrd="3" destOrd="0" presId="urn:microsoft.com/office/officeart/2005/8/layout/pyramid2"/>
    <dgm:cxn modelId="{EA69E989-1E29-4C77-8454-7550A648DA36}" type="presParOf" srcId="{7B954FB1-CB3F-4AB5-9645-96740FC8B3D0}" destId="{724C4054-1D61-4EF6-93C3-6BCABFD6FAC6}" srcOrd="4" destOrd="0" presId="urn:microsoft.com/office/officeart/2005/8/layout/pyramid2"/>
    <dgm:cxn modelId="{C6B5C185-1071-4F7C-BB21-C744F51B5FD1}" type="presParOf" srcId="{7B954FB1-CB3F-4AB5-9645-96740FC8B3D0}" destId="{282522FD-9810-4CBC-899F-40A863ED2324}" srcOrd="5" destOrd="0" presId="urn:microsoft.com/office/officeart/2005/8/layout/pyramid2"/>
    <dgm:cxn modelId="{44783D6F-5A21-4574-AB9F-4CDAA1C14DD8}" type="presParOf" srcId="{7B954FB1-CB3F-4AB5-9645-96740FC8B3D0}" destId="{1A2976EF-BE01-4EBF-A641-DDADF52DAB66}" srcOrd="6" destOrd="0" presId="urn:microsoft.com/office/officeart/2005/8/layout/pyramid2"/>
    <dgm:cxn modelId="{8CCFDD9F-0F21-4E5C-BE6D-4DB1CE0AB50E}" type="presParOf" srcId="{7B954FB1-CB3F-4AB5-9645-96740FC8B3D0}" destId="{6995E309-0644-42DD-A61B-028A2551CA04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BE241A-91DB-4561-A6C7-7D64035BDE00}">
      <dsp:nvSpPr>
        <dsp:cNvPr id="0" name=""/>
        <dsp:cNvSpPr/>
      </dsp:nvSpPr>
      <dsp:spPr>
        <a:xfrm>
          <a:off x="2316480" y="2425"/>
          <a:ext cx="2606040" cy="116661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300" kern="1200" baseline="0" smtClean="0"/>
            <a:t>تعیین وضعیت موجود</a:t>
          </a:r>
          <a:endParaRPr lang="en-US" sz="2300" kern="1200"/>
        </a:p>
      </dsp:txBody>
      <dsp:txXfrm>
        <a:off x="2373430" y="59375"/>
        <a:ext cx="2492140" cy="1052719"/>
      </dsp:txXfrm>
    </dsp:sp>
    <dsp:sp modelId="{291DC52E-9AEC-4AD5-B74A-A8A05E040EE1}">
      <dsp:nvSpPr>
        <dsp:cNvPr id="0" name=""/>
        <dsp:cNvSpPr/>
      </dsp:nvSpPr>
      <dsp:spPr>
        <a:xfrm>
          <a:off x="2316480" y="1227375"/>
          <a:ext cx="2606040" cy="1166619"/>
        </a:xfrm>
        <a:prstGeom prst="roundRect">
          <a:avLst/>
        </a:prstGeom>
        <a:solidFill>
          <a:schemeClr val="accent2">
            <a:hueOff val="-5402520"/>
            <a:satOff val="11111"/>
            <a:lumOff val="-85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300" kern="1200" baseline="0" dirty="0" smtClean="0"/>
            <a:t>تعیین موقعیت مطلوب(هدف نهایی تدریس)</a:t>
          </a:r>
          <a:endParaRPr lang="en-US" sz="2300" kern="1200" dirty="0"/>
        </a:p>
      </dsp:txBody>
      <dsp:txXfrm>
        <a:off x="2373430" y="1284325"/>
        <a:ext cx="2492140" cy="1052719"/>
      </dsp:txXfrm>
    </dsp:sp>
    <dsp:sp modelId="{E42BACC1-D07B-44E4-97C1-B2B0C6C44C34}">
      <dsp:nvSpPr>
        <dsp:cNvPr id="0" name=""/>
        <dsp:cNvSpPr/>
      </dsp:nvSpPr>
      <dsp:spPr>
        <a:xfrm>
          <a:off x="2316480" y="2452325"/>
          <a:ext cx="2606040" cy="1166619"/>
        </a:xfrm>
        <a:prstGeom prst="roundRect">
          <a:avLst/>
        </a:prstGeom>
        <a:solidFill>
          <a:schemeClr val="accent2">
            <a:hueOff val="-10805041"/>
            <a:satOff val="22223"/>
            <a:lumOff val="-1699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300" kern="1200" baseline="0" smtClean="0"/>
            <a:t>تعیین محتوی برنامه</a:t>
          </a:r>
          <a:endParaRPr lang="en-US" sz="2300" kern="1200"/>
        </a:p>
      </dsp:txBody>
      <dsp:txXfrm>
        <a:off x="2373430" y="2509275"/>
        <a:ext cx="2492140" cy="1052719"/>
      </dsp:txXfrm>
    </dsp:sp>
    <dsp:sp modelId="{1FBC7B22-3316-4B73-967E-6CA5700C015B}">
      <dsp:nvSpPr>
        <dsp:cNvPr id="0" name=""/>
        <dsp:cNvSpPr/>
      </dsp:nvSpPr>
      <dsp:spPr>
        <a:xfrm>
          <a:off x="2316480" y="3677275"/>
          <a:ext cx="2606040" cy="1166619"/>
        </a:xfrm>
        <a:prstGeom prst="roundRect">
          <a:avLst/>
        </a:prstGeom>
        <a:solidFill>
          <a:schemeClr val="accent2">
            <a:hueOff val="-16207560"/>
            <a:satOff val="33334"/>
            <a:lumOff val="-2549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lvl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300" kern="1200" baseline="0" smtClean="0"/>
            <a:t>تجزیه / سازمان دهی و تعیین برنامه درسی</a:t>
          </a:r>
          <a:endParaRPr lang="en-US" sz="2300" kern="1200"/>
        </a:p>
      </dsp:txBody>
      <dsp:txXfrm>
        <a:off x="2373430" y="3734225"/>
        <a:ext cx="2492140" cy="10527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27C2B35-573C-4763-8DA8-C452783FA2F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E377C1A-D995-4502-B0E1-34DA23D5E15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7C2B35-573C-4763-8DA8-C452783FA2F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377C1A-D995-4502-B0E1-34DA23D5E1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27C2B35-573C-4763-8DA8-C452783FA2F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E377C1A-D995-4502-B0E1-34DA23D5E1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27C2B35-573C-4763-8DA8-C452783FA2F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E377C1A-D995-4502-B0E1-34DA23D5E1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7C2B35-573C-4763-8DA8-C452783FA2F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377C1A-D995-4502-B0E1-34DA23D5E15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7C2B35-573C-4763-8DA8-C452783FA2F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377C1A-D995-4502-B0E1-34DA23D5E15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7C2B35-573C-4763-8DA8-C452783FA2F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377C1A-D995-4502-B0E1-34DA23D5E15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7C2B35-573C-4763-8DA8-C452783FA2F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377C1A-D995-4502-B0E1-34DA23D5E15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7C2B35-573C-4763-8DA8-C452783FA2F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377C1A-D995-4502-B0E1-34DA23D5E15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7C2B35-573C-4763-8DA8-C452783FA2F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377C1A-D995-4502-B0E1-34DA23D5E1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27C2B35-573C-4763-8DA8-C452783FA2F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377C1A-D995-4502-B0E1-34DA23D5E15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7C2B35-573C-4763-8DA8-C452783FA2F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377C1A-D995-4502-B0E1-34DA23D5E1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27C2B35-573C-4763-8DA8-C452783FA2F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E377C1A-D995-4502-B0E1-34DA23D5E15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7C2B35-573C-4763-8DA8-C452783FA2F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377C1A-D995-4502-B0E1-34DA23D5E1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7C2B35-573C-4763-8DA8-C452783FA2F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377C1A-D995-4502-B0E1-34DA23D5E1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27C2B35-573C-4763-8DA8-C452783FA2F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E377C1A-D995-4502-B0E1-34DA23D5E15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7C2B35-573C-4763-8DA8-C452783FA2F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377C1A-D995-4502-B0E1-34DA23D5E1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7C2B35-573C-4763-8DA8-C452783FA2F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377C1A-D995-4502-B0E1-34DA23D5E1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7C2B35-573C-4763-8DA8-C452783FA2F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377C1A-D995-4502-B0E1-34DA23D5E1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27C2B35-573C-4763-8DA8-C452783FA2F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377C1A-D995-4502-B0E1-34DA23D5E1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7C2B35-573C-4763-8DA8-C452783FA2F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377C1A-D995-4502-B0E1-34DA23D5E15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7C2B35-573C-4763-8DA8-C452783FA2F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377C1A-D995-4502-B0E1-34DA23D5E15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27C2B35-573C-4763-8DA8-C452783FA2F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E377C1A-D995-4502-B0E1-34DA23D5E15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27C2B35-573C-4763-8DA8-C452783FA2F0}" type="datetimeFigureOut">
              <a:rPr lang="en-US" smtClean="0"/>
              <a:t>4/26/2020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E377C1A-D995-4502-B0E1-34DA23D5E15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fa-IR" dirty="0" smtClean="0"/>
              <a:t>روش ها و فنون تدریس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/>
              <a:t>دانشگاه فرهنگیان</a:t>
            </a:r>
          </a:p>
          <a:p>
            <a:r>
              <a:rPr lang="fa-IR" dirty="0" smtClean="0"/>
              <a:t>پردیس الزهرا سمنان</a:t>
            </a:r>
            <a:endParaRPr lang="fa-I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850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علمی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فعالیتی صریح ودقیق که ریشه در تجارب معلمان و متخصصان دارد</a:t>
            </a:r>
          </a:p>
          <a:p>
            <a:pPr algn="r" rtl="1"/>
            <a:r>
              <a:rPr lang="fa-IR" dirty="0" smtClean="0"/>
              <a:t>عاری از ابهام و عدم دقت</a:t>
            </a:r>
          </a:p>
          <a:p>
            <a:pPr algn="r" rtl="1"/>
            <a:r>
              <a:rPr lang="fa-IR" dirty="0" smtClean="0"/>
              <a:t>مبتنی بر فرهنگ / 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47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 fontScale="90000"/>
          </a:bodyPr>
          <a:lstStyle/>
          <a:p>
            <a:r>
              <a:rPr lang="fa-I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فرایند تعیین و تنظیم برنامه درسی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9614310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588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کاکردهای تدریس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کارکر های درونی </a:t>
            </a:r>
          </a:p>
          <a:p>
            <a:pPr algn="r" rtl="1"/>
            <a:r>
              <a:rPr lang="fa-IR" dirty="0" smtClean="0"/>
              <a:t>کارکرهای بیرونی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90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کارکردهای درونی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ایجاد انگیزه</a:t>
            </a:r>
          </a:p>
          <a:p>
            <a:pPr algn="r" rtl="1"/>
            <a:r>
              <a:rPr lang="fa-IR" dirty="0" smtClean="0"/>
              <a:t>عدم تعادل در دانش آموزان</a:t>
            </a:r>
          </a:p>
          <a:p>
            <a:pPr algn="r" rtl="1"/>
            <a:r>
              <a:rPr lang="fa-IR" dirty="0" smtClean="0"/>
              <a:t>کنش متقابل</a:t>
            </a:r>
          </a:p>
          <a:p>
            <a:pPr algn="r" rtl="1"/>
            <a:r>
              <a:rPr lang="fa-IR" dirty="0" smtClean="0"/>
              <a:t>کسب اطلاعات جدید</a:t>
            </a:r>
          </a:p>
          <a:p>
            <a:pPr algn="r" rtl="1"/>
            <a:r>
              <a:rPr lang="fa-IR" dirty="0" smtClean="0"/>
              <a:t>ذخیره سازی و اصلاح مجدد</a:t>
            </a:r>
          </a:p>
          <a:p>
            <a:pPr algn="r" rtl="1"/>
            <a:r>
              <a:rPr lang="fa-IR" smtClean="0"/>
              <a:t>انتقال اطلاعات</a:t>
            </a:r>
            <a:endParaRPr lang="fa-IR" dirty="0" smtClean="0"/>
          </a:p>
          <a:p>
            <a:pPr algn="r" rtl="1"/>
            <a:r>
              <a:rPr lang="fa-IR" dirty="0" smtClean="0"/>
              <a:t>کنترل . هدایت وتحول</a:t>
            </a:r>
          </a:p>
          <a:p>
            <a:pPr marL="0" indent="0" algn="r" rtl="1">
              <a:buNone/>
            </a:pPr>
            <a:r>
              <a:rPr lang="fa-IR" dirty="0" smtClean="0"/>
              <a:t> </a:t>
            </a:r>
          </a:p>
          <a:p>
            <a:pPr algn="r" rtl="1"/>
            <a:endParaRPr lang="fa-IR" dirty="0" smtClean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89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عوامل موثر بر تدریس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گروه های هادی</a:t>
            </a:r>
          </a:p>
          <a:p>
            <a:pPr algn="r" rtl="1"/>
            <a:r>
              <a:rPr lang="fa-IR" dirty="0" smtClean="0"/>
              <a:t>عوامل چهارچوب</a:t>
            </a:r>
          </a:p>
          <a:p>
            <a:pPr algn="r" rtl="1"/>
            <a:r>
              <a:rPr lang="fa-IR" dirty="0" smtClean="0"/>
              <a:t>ماهیت فرایند تدریس</a:t>
            </a:r>
          </a:p>
          <a:p>
            <a:pPr algn="r" rtl="1"/>
            <a:endParaRPr lang="fa-IR" dirty="0" smtClean="0"/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42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گروه های هادی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توجه معلم به علاقه / توانایی/ تجربه های علمی/ ساخت شناختی دانش آموزان</a:t>
            </a:r>
          </a:p>
          <a:p>
            <a:pPr algn="r" rtl="1"/>
            <a:r>
              <a:rPr lang="fa-IR" dirty="0" smtClean="0"/>
              <a:t>معلم و فراینداجتماعی شدن</a:t>
            </a:r>
          </a:p>
          <a:p>
            <a:pPr algn="r" rtl="1"/>
            <a:r>
              <a:rPr lang="fa-IR" dirty="0" smtClean="0"/>
              <a:t>تعامل و مبادله اندیشه دانش آموزان</a:t>
            </a:r>
          </a:p>
          <a:p>
            <a:pPr algn="r" rtl="1"/>
            <a:r>
              <a:rPr lang="fa-IR" dirty="0" smtClean="0"/>
              <a:t>اصول اخلاقی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65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عوامل چهار چوب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3639573"/>
              </p:ext>
            </p:extLst>
          </p:nvPr>
        </p:nvGraphicFramePr>
        <p:xfrm>
          <a:off x="457200" y="1751032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158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ماهیت تدریس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0730548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471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fa-IR" dirty="0" smtClean="0"/>
              <a:t>ارتباط و نقش آن در فرایند آموزش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282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تعریف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فن انتقال افکار و اندیشه ها و رفتارهای انسانی از شخصی به شخص دیگر</a:t>
            </a:r>
          </a:p>
          <a:p>
            <a:pPr algn="r" rtl="1"/>
            <a:r>
              <a:rPr lang="fa-IR" dirty="0" smtClean="0"/>
              <a:t>توانایی تاثیر گذاری یک اندیشه بر اندیشه دیگر</a:t>
            </a:r>
          </a:p>
          <a:p>
            <a:pPr algn="r" rtl="1"/>
            <a:r>
              <a:rPr lang="fa-IR" dirty="0" smtClean="0"/>
              <a:t>امکان ایجاد همانندی و اشتراک با گیرنده پیام در مورد یک مسئله</a:t>
            </a:r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5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تحلیل مفاهیم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پرورش : جریان منظم و مستمر با هدف هدایت رشد جسمانی / عاطفی / اخلاقی / اجتماعی /شناختی/ در جهت کسب معارف و شکوفا کردن استعدادها</a:t>
            </a:r>
          </a:p>
          <a:p>
            <a:pPr algn="r" rtl="1"/>
            <a:r>
              <a:rPr lang="fa-IR" dirty="0" smtClean="0"/>
              <a:t>تربیت شهروندانی که :</a:t>
            </a:r>
            <a:endParaRPr lang="fa-IR" dirty="0"/>
          </a:p>
          <a:p>
            <a:pPr algn="r" rtl="1"/>
            <a:r>
              <a:rPr lang="fa-IR" dirty="0" smtClean="0"/>
              <a:t>پذیرش هنجارهای جامعه</a:t>
            </a:r>
          </a:p>
          <a:p>
            <a:pPr algn="r" rtl="1"/>
            <a:r>
              <a:rPr lang="fa-IR" dirty="0" smtClean="0"/>
              <a:t>تفکر انتقادی</a:t>
            </a:r>
          </a:p>
          <a:p>
            <a:pPr algn="r" rtl="1"/>
            <a:r>
              <a:rPr lang="fa-IR" dirty="0" smtClean="0"/>
              <a:t>تحلیل ارزش ها </a:t>
            </a:r>
          </a:p>
          <a:p>
            <a:pPr algn="r" rtl="1"/>
            <a:r>
              <a:rPr lang="fa-IR" dirty="0" smtClean="0"/>
              <a:t>مهارتهای گروهی</a:t>
            </a:r>
          </a:p>
          <a:p>
            <a:pPr algn="r" rtl="1"/>
            <a:r>
              <a:rPr lang="fa-IR" dirty="0" smtClean="0"/>
              <a:t>عامل تغییر و تحول جامعه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17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ویژگی های فرستنده پیام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خود شناسی</a:t>
            </a:r>
          </a:p>
          <a:p>
            <a:r>
              <a:rPr lang="fa-IR" dirty="0" smtClean="0"/>
              <a:t>مخاطب شناسی</a:t>
            </a:r>
          </a:p>
          <a:p>
            <a:r>
              <a:rPr lang="fa-IR" dirty="0" smtClean="0"/>
              <a:t>تسلط بر پیام </a:t>
            </a:r>
          </a:p>
          <a:p>
            <a:r>
              <a:rPr lang="fa-IR" dirty="0" smtClean="0"/>
              <a:t>تسلط بر روشهای ارتباط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21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گیرنده پیام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ساخت شناختی</a:t>
            </a:r>
          </a:p>
          <a:p>
            <a:r>
              <a:rPr lang="fa-IR" dirty="0" smtClean="0"/>
              <a:t>بستر اجتماعی</a:t>
            </a:r>
          </a:p>
          <a:p>
            <a:r>
              <a:rPr lang="fa-IR" dirty="0" smtClean="0"/>
              <a:t>سطح توانایی ارتباط</a:t>
            </a:r>
          </a:p>
          <a:p>
            <a:r>
              <a:rPr lang="fa-IR" dirty="0" smtClean="0"/>
              <a:t>اشتراک معنی</a:t>
            </a:r>
          </a:p>
          <a:p>
            <a:r>
              <a:rPr lang="fa-IR" dirty="0" smtClean="0"/>
              <a:t>خود پنداره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807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موانع ارتباط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بحث شفاهی</a:t>
            </a:r>
          </a:p>
          <a:p>
            <a:r>
              <a:rPr lang="fa-IR" dirty="0" smtClean="0"/>
              <a:t>جالب نبودن پیام</a:t>
            </a:r>
          </a:p>
          <a:p>
            <a:r>
              <a:rPr lang="fa-IR" dirty="0" smtClean="0"/>
              <a:t>انتقال منفی</a:t>
            </a:r>
          </a:p>
          <a:p>
            <a:r>
              <a:rPr lang="fa-IR" dirty="0" smtClean="0"/>
              <a:t>رویایی شدن</a:t>
            </a:r>
          </a:p>
          <a:p>
            <a:r>
              <a:rPr lang="fa-IR" dirty="0" smtClean="0"/>
              <a:t>عدم درک</a:t>
            </a:r>
          </a:p>
          <a:p>
            <a:r>
              <a:rPr lang="fa-IR" dirty="0" smtClean="0"/>
              <a:t>عوامل فیزیکی نامناسب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007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endParaRPr lang="en-US" sz="4800" b="1" dirty="0" smtClean="0"/>
          </a:p>
          <a:p>
            <a:pPr algn="ctr"/>
            <a:endParaRPr lang="en-US" sz="4800" b="1" dirty="0"/>
          </a:p>
          <a:p>
            <a:pPr algn="ctr"/>
            <a:endParaRPr lang="en-US" sz="4800" b="1" dirty="0" smtClean="0"/>
          </a:p>
          <a:p>
            <a:pPr algn="ctr"/>
            <a:endParaRPr lang="en-US" sz="4800" b="1" dirty="0" smtClean="0"/>
          </a:p>
          <a:p>
            <a:pPr algn="ctr"/>
            <a:r>
              <a:rPr lang="fa-IR" sz="4800" b="1" dirty="0" smtClean="0"/>
              <a:t>مدیریت کلاس درس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103098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تعریف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یک سیستم اجتماعی</a:t>
            </a:r>
          </a:p>
          <a:p>
            <a:pPr algn="r" rtl="1"/>
            <a:r>
              <a:rPr lang="fa-IR" dirty="0" smtClean="0"/>
              <a:t>پایگاه باورها / هنجارها/ اهداف / نقش ها/ انتطارات</a:t>
            </a:r>
          </a:p>
          <a:p>
            <a:pPr algn="r" rtl="1"/>
            <a:endParaRPr lang="fa-IR" dirty="0" smtClean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37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از نگاه متخصصان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برنامه ریزی </a:t>
            </a:r>
          </a:p>
          <a:p>
            <a:r>
              <a:rPr lang="fa-IR" dirty="0" smtClean="0"/>
              <a:t>سازمان دهی</a:t>
            </a:r>
          </a:p>
          <a:p>
            <a:r>
              <a:rPr lang="fa-IR" dirty="0" smtClean="0"/>
              <a:t>رهبری</a:t>
            </a:r>
          </a:p>
          <a:p>
            <a:r>
              <a:rPr lang="fa-IR" dirty="0" smtClean="0"/>
              <a:t>نظارت و ارزشیابی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83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انواع فعالیت های آموزشی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1649882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109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dirty="0" smtClean="0"/>
              <a:t>چگونگی برنامه ریزی فعالیت های آموزشی توسط معلم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fa-IR" dirty="0" smtClean="0"/>
              <a:t>چهار وظیفه در برنامه ریزی</a:t>
            </a:r>
          </a:p>
          <a:p>
            <a:pPr marL="0" indent="0" algn="r" rtl="1">
              <a:buNone/>
            </a:pPr>
            <a:endParaRPr lang="fa-IR" dirty="0" smtClean="0"/>
          </a:p>
          <a:p>
            <a:pPr algn="r" rtl="1"/>
            <a:r>
              <a:rPr lang="fa-IR" dirty="0" smtClean="0">
                <a:solidFill>
                  <a:srgbClr val="FF0000"/>
                </a:solidFill>
              </a:rPr>
              <a:t>تعیین اهداف آموزشی</a:t>
            </a:r>
          </a:p>
          <a:p>
            <a:pPr algn="r" rtl="1"/>
            <a:r>
              <a:rPr lang="fa-IR" dirty="0" smtClean="0">
                <a:solidFill>
                  <a:srgbClr val="FF0000"/>
                </a:solidFill>
              </a:rPr>
              <a:t>انتخاب تجارب یادگیری</a:t>
            </a:r>
          </a:p>
          <a:p>
            <a:pPr algn="r" rtl="1"/>
            <a:r>
              <a:rPr lang="fa-IR" dirty="0" smtClean="0">
                <a:solidFill>
                  <a:srgbClr val="FF0000"/>
                </a:solidFill>
              </a:rPr>
              <a:t>سازمان دهی تجارب یادگیری</a:t>
            </a:r>
          </a:p>
          <a:p>
            <a:pPr algn="r" rtl="1"/>
            <a:r>
              <a:rPr lang="fa-IR" dirty="0" smtClean="0">
                <a:solidFill>
                  <a:srgbClr val="FF0000"/>
                </a:solidFill>
              </a:rPr>
              <a:t>انتخاب و اجرای ارزشیابی</a:t>
            </a:r>
          </a:p>
          <a:p>
            <a:pPr marL="0" indent="0" algn="r" rtl="1">
              <a:buNone/>
            </a:pPr>
            <a:r>
              <a:rPr lang="fa-IR" dirty="0" smtClean="0"/>
              <a:t> استفاده از الگوی اهداف عینی در مقابل الگوی ابزار - هدف</a:t>
            </a:r>
            <a:endParaRPr lang="fa-IR" dirty="0"/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199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fa-IR" dirty="0" smtClean="0"/>
              <a:t>توجه به سلسله مراتب نیازها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2012068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007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dirty="0" smtClean="0"/>
              <a:t>عوامل موثر خارج کلاس بر رفتار مشکل آفرین دانش آموزان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عوامل اجتماعی : فقر / طرد/مشاهده خشونت/ همسالان/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 smtClean="0"/>
              <a:t>عوامل دوران تحصیل: برنامه های درسی اجباری /عدم تناسب با علایق / انتظارات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 smtClean="0"/>
              <a:t>عوامل سازمان دهی : طبقه بندی دانش آموزان /کلاس های متراکم / فقدان قدرت معلم/ تصمیمات نامعقول مدیران / بخشنامه ها/ ارتباط ضعیف مدرسه و خانواده </a:t>
            </a:r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4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آموزش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فعالیتی هدفدارو از پیش طراحی شده بمنظور فراهم کردن فرصت ها در جهت تسهیل و سرعت بخشیدن فرایند یادگیری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 smtClean="0"/>
              <a:t>بدون معلم و با معلم </a:t>
            </a:r>
          </a:p>
          <a:p>
            <a:pPr algn="r" rtl="1"/>
            <a:r>
              <a:rPr lang="fa-IR" dirty="0" smtClean="0"/>
              <a:t>هدف ها دقیق تر</a:t>
            </a:r>
          </a:p>
          <a:p>
            <a:pPr algn="r" rtl="1"/>
            <a:r>
              <a:rPr lang="fa-IR" dirty="0" smtClean="0"/>
              <a:t>زود رس </a:t>
            </a:r>
          </a:p>
          <a:p>
            <a:pPr algn="r" rtl="1"/>
            <a:r>
              <a:rPr lang="fa-IR" dirty="0" smtClean="0"/>
              <a:t>وسیله ای برای پرورش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02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dirty="0" smtClean="0"/>
              <a:t>رفتارهای مشکل آفرین بسیار نامطلوب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تجاوز فیزیکی</a:t>
            </a:r>
          </a:p>
          <a:p>
            <a:r>
              <a:rPr lang="fa-IR" dirty="0" smtClean="0"/>
              <a:t>پیوستن به همتا</a:t>
            </a:r>
          </a:p>
          <a:p>
            <a:r>
              <a:rPr lang="fa-IR" dirty="0" smtClean="0"/>
              <a:t>جلب توجه</a:t>
            </a:r>
          </a:p>
          <a:p>
            <a:r>
              <a:rPr lang="fa-IR" dirty="0" smtClean="0"/>
              <a:t>قدرت طلبی</a:t>
            </a:r>
          </a:p>
          <a:p>
            <a:r>
              <a:rPr lang="fa-IR" dirty="0" smtClean="0"/>
              <a:t>انتقادهای نامناسب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88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نامطلوب  ضعیف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بی توجهی</a:t>
            </a:r>
          </a:p>
          <a:p>
            <a:r>
              <a:rPr lang="fa-IR" dirty="0" smtClean="0"/>
              <a:t>عدم علاقه به فعالیت</a:t>
            </a:r>
          </a:p>
          <a:p>
            <a:r>
              <a:rPr lang="fa-IR" dirty="0" smtClean="0"/>
              <a:t>عدم برقراری تعامل</a:t>
            </a:r>
          </a:p>
          <a:p>
            <a:r>
              <a:rPr lang="fa-IR" dirty="0" smtClean="0"/>
              <a:t>تبلی و عدم برانگیختگی</a:t>
            </a:r>
          </a:p>
          <a:p>
            <a:r>
              <a:rPr lang="fa-IR" smtClean="0"/>
              <a:t>عدم رفتار مستقل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384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a-IR" dirty="0" smtClean="0"/>
              <a:t>جایگزینی برای از بر خوانی یا حفظ کردن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استفاده از روش های نمایشی / سخنرانی / پرسش و پاسخ </a:t>
            </a:r>
          </a:p>
          <a:p>
            <a:pPr algn="r" rtl="1"/>
            <a:r>
              <a:rPr lang="fa-IR" dirty="0" smtClean="0"/>
              <a:t>نمایش اسلاید / فیلم / یا مشاهده </a:t>
            </a:r>
          </a:p>
          <a:p>
            <a:pPr algn="r" rtl="1"/>
            <a:r>
              <a:rPr lang="fa-IR" dirty="0" smtClean="0"/>
              <a:t>استفاده از وسایل شنیداری مانند رادیو یا نوارهای صوتی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98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گروه کوچک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مباحثه 20 تا 30 دقیقه ای بین گروه ها</a:t>
            </a:r>
          </a:p>
          <a:p>
            <a:r>
              <a:rPr lang="fa-IR" dirty="0" smtClean="0"/>
              <a:t>استفاده از ایفای نقش</a:t>
            </a:r>
          </a:p>
          <a:p>
            <a:r>
              <a:rPr lang="fa-IR" dirty="0" smtClean="0"/>
              <a:t>بحث گروهی بصورت میزگرد</a:t>
            </a:r>
          </a:p>
          <a:p>
            <a:r>
              <a:rPr lang="fa-IR" dirty="0" smtClean="0"/>
              <a:t>ساخت یا اجرای یگ پروژه</a:t>
            </a:r>
          </a:p>
          <a:p>
            <a:r>
              <a:rPr lang="fa-IR" dirty="0" smtClean="0"/>
              <a:t>بحث در مورد آزمون گرفته شده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486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آموزش انفرادی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ارزشیابی مواد تابلوی اعلانات</a:t>
            </a:r>
          </a:p>
          <a:p>
            <a:pPr algn="r" rtl="1"/>
            <a:r>
              <a:rPr lang="fa-IR" dirty="0" smtClean="0"/>
              <a:t>مشورت در مورد کتاب های منبع و سایر مواد کتابخانه</a:t>
            </a:r>
          </a:p>
          <a:p>
            <a:pPr algn="r" rtl="1"/>
            <a:r>
              <a:rPr lang="fa-IR" dirty="0" smtClean="0"/>
              <a:t>مشورت در اجرای کارهای پژوهشی</a:t>
            </a:r>
          </a:p>
          <a:p>
            <a:pPr algn="r" rtl="1"/>
            <a:r>
              <a:rPr lang="fa-IR" dirty="0" smtClean="0"/>
              <a:t>مشورت درباره چگونگی استفاده از منابع الکترونیکی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2778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3528" y="2821837"/>
            <a:ext cx="7560840" cy="1362075"/>
          </a:xfrm>
        </p:spPr>
        <p:txBody>
          <a:bodyPr/>
          <a:lstStyle/>
          <a:p>
            <a:r>
              <a:rPr lang="fa-IR" dirty="0" smtClean="0"/>
              <a:t>روش تدریس مساله محور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2697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گردش علمی کوتاه مدت و سریع</a:t>
            </a:r>
          </a:p>
          <a:p>
            <a:pPr algn="r" rtl="1"/>
            <a:r>
              <a:rPr lang="fa-IR" dirty="0" smtClean="0"/>
              <a:t>گردش علمی یک تا دوساعته</a:t>
            </a:r>
          </a:p>
          <a:p>
            <a:pPr algn="r" rtl="1"/>
            <a:r>
              <a:rPr lang="fa-IR" dirty="0" smtClean="0"/>
              <a:t>گردش علمی روزانه</a:t>
            </a:r>
          </a:p>
          <a:p>
            <a:pPr algn="r" rtl="1"/>
            <a:r>
              <a:rPr lang="fa-IR" dirty="0" smtClean="0"/>
              <a:t>گردش علمی هفتگی هفتگی و ماهانه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روش گردش علمی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32560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b="1" i="1" dirty="0" smtClean="0">
                <a:solidFill>
                  <a:srgbClr val="FF0000"/>
                </a:solidFill>
              </a:rPr>
              <a:t>فعالیت های قبل از رفتن</a:t>
            </a:r>
          </a:p>
          <a:p>
            <a:pPr marL="109728" indent="0" algn="r" rtl="1">
              <a:buNone/>
            </a:pPr>
            <a:r>
              <a:rPr lang="fa-IR" dirty="0" smtClean="0"/>
              <a:t>بازدید از محل / موافقت ازمسئول /کسب مجوز/ هدف ؟/ تامین بودجه / تهیه سوالات / وظایف دانش آموزان / نکات ایمنی / وسایل مورد نیاز</a:t>
            </a:r>
          </a:p>
          <a:p>
            <a:pPr algn="r" rtl="1"/>
            <a:r>
              <a:rPr lang="fa-IR" b="1" dirty="0" smtClean="0">
                <a:solidFill>
                  <a:srgbClr val="FF0000"/>
                </a:solidFill>
              </a:rPr>
              <a:t>فعالیت های ضمن گردش</a:t>
            </a:r>
          </a:p>
          <a:p>
            <a:pPr marL="109728" indent="0" algn="r" rtl="1">
              <a:buNone/>
            </a:pPr>
            <a:r>
              <a:rPr lang="fa-IR" dirty="0" smtClean="0"/>
              <a:t>زیر نظر گرفتن فعالیت های دانش آموزان / طبق برنامه زمانی / شرکت همه دانش آموزان / </a:t>
            </a:r>
          </a:p>
          <a:p>
            <a:pPr algn="r" rtl="1"/>
            <a:r>
              <a:rPr lang="fa-IR" b="1" dirty="0" smtClean="0">
                <a:solidFill>
                  <a:srgbClr val="FF0000"/>
                </a:solidFill>
              </a:rPr>
              <a:t>فعالیت های پس از گردش</a:t>
            </a:r>
          </a:p>
          <a:p>
            <a:pPr marL="109728" indent="0" algn="r" rtl="1">
              <a:buNone/>
            </a:pPr>
            <a:r>
              <a:rPr lang="fa-IR" dirty="0" smtClean="0"/>
              <a:t>ارائه  نتایج بصورت نظم / نثر / داستان و ...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گردش علمی از نظر برنامه ریزی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1641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یادگیری اکتشافی</a:t>
            </a:r>
          </a:p>
          <a:p>
            <a:pPr algn="r" rtl="1"/>
            <a:r>
              <a:rPr lang="fa-IR" dirty="0" smtClean="0"/>
              <a:t>موضوعات علوم تجربی / روانشاسی / </a:t>
            </a:r>
          </a:p>
          <a:p>
            <a:pPr algn="r" rtl="1"/>
            <a:r>
              <a:rPr lang="fa-IR" dirty="0" smtClean="0"/>
              <a:t>تقویت حس کنجکاوی / پرورش تفکر انتقادی / اکتشاف و اختراع / اعتماد به نفس / 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 smtClean="0"/>
              <a:t>معلم ناظر و راهنما / </a:t>
            </a:r>
          </a:p>
          <a:p>
            <a:pPr algn="r" rt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روش آزمایشگاهی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37938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/>
          <a:lstStyle/>
          <a:p>
            <a:pPr algn="r" rtl="1"/>
            <a:r>
              <a:rPr lang="fa-IR" dirty="0" smtClean="0"/>
              <a:t>فراهم کردن وسایل</a:t>
            </a:r>
          </a:p>
          <a:p>
            <a:pPr algn="r" rtl="1"/>
            <a:r>
              <a:rPr lang="fa-IR" dirty="0" smtClean="0"/>
              <a:t>اجرای تمرینی</a:t>
            </a:r>
          </a:p>
          <a:p>
            <a:pPr algn="r" rtl="1"/>
            <a:r>
              <a:rPr lang="fa-IR" dirty="0" smtClean="0"/>
              <a:t>پرسش قبل از آزمایش</a:t>
            </a:r>
          </a:p>
          <a:p>
            <a:pPr algn="r" rtl="1"/>
            <a:r>
              <a:rPr lang="fa-IR" dirty="0" smtClean="0"/>
              <a:t>دیدن همه دانش آموزان</a:t>
            </a:r>
          </a:p>
          <a:p>
            <a:pPr algn="r" rtl="1"/>
            <a:r>
              <a:rPr lang="fa-IR" dirty="0" smtClean="0"/>
              <a:t>با سخنرانی تلفیق شود</a:t>
            </a:r>
          </a:p>
          <a:p>
            <a:pPr algn="r" rtl="1"/>
            <a:r>
              <a:rPr lang="fa-IR" dirty="0" smtClean="0"/>
              <a:t>گروهبندی دانش آموزان </a:t>
            </a:r>
          </a:p>
          <a:p>
            <a:pPr algn="r" rtl="1"/>
            <a:r>
              <a:rPr lang="fa-IR" dirty="0" smtClean="0"/>
              <a:t>ابلاغ وظایف</a:t>
            </a:r>
          </a:p>
          <a:p>
            <a:pPr algn="r" rtl="1"/>
            <a:r>
              <a:rPr lang="fa-IR" dirty="0" smtClean="0"/>
              <a:t>توضیح روش آزمایش</a:t>
            </a:r>
          </a:p>
          <a:p>
            <a:pPr algn="r" rtl="1"/>
            <a:r>
              <a:rPr lang="fa-IR" dirty="0" smtClean="0"/>
              <a:t>رعایت نکات ایمنی</a:t>
            </a:r>
          </a:p>
          <a:p>
            <a:pPr algn="r" rtl="1"/>
            <a:r>
              <a:rPr lang="fa-IR" dirty="0" smtClean="0"/>
              <a:t>گزارش کتبی نتایج آزمایش</a:t>
            </a:r>
          </a:p>
          <a:p>
            <a:pPr algn="r" rtl="1"/>
            <a:r>
              <a:rPr lang="fa-IR" dirty="0" smtClean="0"/>
              <a:t>نظارت کامل معلم</a:t>
            </a:r>
          </a:p>
          <a:p>
            <a:pPr algn="r" rtl="1"/>
            <a:endParaRPr lang="fa-IR" dirty="0" smtClean="0"/>
          </a:p>
          <a:p>
            <a:pPr algn="r" rt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موارد قبل اجرا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37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تدریس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فعالیت های آموزشی که با حضور معلم در کلاس درس اتفاق می افتد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 smtClean="0"/>
              <a:t>ایجاد شرایط مطلوب یادگیری</a:t>
            </a:r>
          </a:p>
          <a:p>
            <a:pPr algn="r" rtl="1"/>
            <a:r>
              <a:rPr lang="fa-IR" dirty="0" smtClean="0"/>
              <a:t>تعامل معلم و دانش آموز</a:t>
            </a:r>
          </a:p>
          <a:p>
            <a:pPr algn="r" rtl="1"/>
            <a:r>
              <a:rPr lang="fa-IR" dirty="0" smtClean="0"/>
              <a:t>اهداف از پیش تعیین شده و معین </a:t>
            </a:r>
          </a:p>
          <a:p>
            <a:pPr algn="r" rtl="1"/>
            <a:r>
              <a:rPr lang="fa-IR" dirty="0" smtClean="0"/>
              <a:t>طراحی منظم با توجه به امکانات و موقعیت</a:t>
            </a:r>
          </a:p>
          <a:p>
            <a:pPr algn="r" rtl="1"/>
            <a:r>
              <a:rPr lang="fa-IR" dirty="0" smtClean="0"/>
              <a:t>ایجاد فرصت و تسهیل یادگیری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57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fa-IR" dirty="0" smtClean="0"/>
              <a:t>یادگیری باثبات تر و موثر تر</a:t>
            </a:r>
          </a:p>
          <a:p>
            <a:pPr algn="r" rtl="1"/>
            <a:r>
              <a:rPr lang="fa-IR" dirty="0" smtClean="0"/>
              <a:t>یادگیری روش آزمایش کردن</a:t>
            </a:r>
          </a:p>
          <a:p>
            <a:pPr algn="r" rtl="1"/>
            <a:r>
              <a:rPr lang="fa-IR" dirty="0" smtClean="0"/>
              <a:t>انگیزه مطالعه و تحقیق</a:t>
            </a:r>
          </a:p>
          <a:p>
            <a:pPr algn="r" rtl="1"/>
            <a:r>
              <a:rPr lang="fa-IR" dirty="0" smtClean="0"/>
              <a:t>حس کنجکاوی و اعتماد بنفس</a:t>
            </a:r>
          </a:p>
          <a:p>
            <a:pPr algn="r" rtl="1"/>
            <a:r>
              <a:rPr lang="fa-IR" dirty="0" smtClean="0"/>
              <a:t>جلوگیری از خستگی</a:t>
            </a:r>
          </a:p>
          <a:p>
            <a:pPr algn="r" rtl="1"/>
            <a:r>
              <a:rPr lang="fa-IR" b="1" dirty="0" smtClean="0">
                <a:solidFill>
                  <a:schemeClr val="accent2"/>
                </a:solidFill>
              </a:rPr>
              <a:t>معایب </a:t>
            </a:r>
          </a:p>
          <a:p>
            <a:pPr algn="r" rtl="1"/>
            <a:r>
              <a:rPr lang="fa-IR" dirty="0" smtClean="0"/>
              <a:t>وسایل وامکانات فراوان/</a:t>
            </a:r>
          </a:p>
          <a:p>
            <a:pPr algn="r" rtl="1"/>
            <a:r>
              <a:rPr lang="fa-IR" dirty="0" smtClean="0"/>
              <a:t>روش گرانقیمت</a:t>
            </a:r>
          </a:p>
          <a:p>
            <a:pPr algn="r" rtl="1"/>
            <a:r>
              <a:rPr lang="fa-IR" dirty="0" smtClean="0"/>
              <a:t>معلمان آگاه و مجرب</a:t>
            </a:r>
          </a:p>
          <a:p>
            <a:pPr algn="r" rtl="1"/>
            <a:r>
              <a:rPr lang="fa-IR" dirty="0" smtClean="0"/>
              <a:t>تاثیر بر دامنه لغات و مفاهیم</a:t>
            </a:r>
          </a:p>
          <a:p>
            <a:pPr algn="r" rtl="1"/>
            <a:r>
              <a:rPr lang="fa-IR" smtClean="0"/>
              <a:t>امکان اجرای غلط و تثبیت آن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محاسن و محدودیت ها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56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پژوهش محور</a:t>
            </a:r>
          </a:p>
          <a:p>
            <a:pPr algn="r" rtl="1"/>
            <a:r>
              <a:rPr lang="fa-IR" dirty="0" smtClean="0"/>
              <a:t>دانش آموز محور</a:t>
            </a:r>
          </a:p>
          <a:p>
            <a:pPr algn="r" rtl="1"/>
            <a:r>
              <a:rPr lang="fa-IR" dirty="0" smtClean="0"/>
              <a:t>نقش معلم فراهم کردن موقعیت کاوشگری و ایجاد روحیه پژوهش و هدایت</a:t>
            </a:r>
          </a:p>
          <a:p>
            <a:pPr algn="r" rtl="1"/>
            <a:r>
              <a:rPr lang="fa-IR" dirty="0" smtClean="0"/>
              <a:t>تاکید برانگیزه های درونی بجای انگیزه های بیرونی</a:t>
            </a:r>
          </a:p>
          <a:p>
            <a:pPr algn="r" rtl="1"/>
            <a:r>
              <a:rPr lang="fa-IR" dirty="0" smtClean="0"/>
              <a:t>عدم تحمیل برنامه ها و مفاهیم آموزشی بر دانش آموزان</a:t>
            </a:r>
          </a:p>
          <a:p>
            <a:pPr algn="r" rtl="1"/>
            <a:r>
              <a:rPr lang="fa-IR" dirty="0" smtClean="0"/>
              <a:t>آزمایشگاه / کتابخانه / موزه / فیلم منابع دریافت اطلاعات هستند</a:t>
            </a:r>
            <a:endParaRPr lang="en-US" dirty="0" smtClean="0"/>
          </a:p>
          <a:p>
            <a:pPr algn="r" rtl="1"/>
            <a:endParaRPr lang="fa-IR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روش کاوشگری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674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fa-IR" dirty="0" smtClean="0"/>
              <a:t>درگیر شدن دانش آموزان با یک موقعیت مسئله دار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 smtClean="0"/>
              <a:t>جمع آوری اطلاعات (تایید)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 smtClean="0"/>
              <a:t>فرضیه سازی 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 smtClean="0"/>
              <a:t>گرد آوری داده ها 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 smtClean="0"/>
              <a:t>سازماندهی اطلاعات و نتایج آزمایش</a:t>
            </a:r>
          </a:p>
          <a:p>
            <a:pPr algn="r" rtl="1"/>
            <a:r>
              <a:rPr lang="fa-IR" dirty="0" smtClean="0"/>
              <a:t>تحلیل / نتیجه گیری و تعمیم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مراحل اجرا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53960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کاربرد در تمامی سطوح سنی</a:t>
            </a:r>
          </a:p>
          <a:p>
            <a:pPr algn="r" rtl="1"/>
            <a:r>
              <a:rPr lang="fa-IR" dirty="0" smtClean="0"/>
              <a:t>تقویت نگرش ها و روشها </a:t>
            </a:r>
          </a:p>
          <a:p>
            <a:pPr algn="r" rtl="1"/>
            <a:r>
              <a:rPr lang="fa-IR" dirty="0" smtClean="0"/>
              <a:t>استقلال در یادگیری و حل مساله </a:t>
            </a:r>
          </a:p>
          <a:p>
            <a:pPr algn="r" rtl="1"/>
            <a:r>
              <a:rPr lang="fa-IR" dirty="0" smtClean="0"/>
              <a:t>برانگیختن علایق طبیعی دانش آموزان</a:t>
            </a:r>
          </a:p>
          <a:p>
            <a:pPr algn="r" rtl="1"/>
            <a:r>
              <a:rPr lang="fa-IR" dirty="0" smtClean="0"/>
              <a:t>ارتباط فعالیت های مدرسه با زندگی واقعی</a:t>
            </a:r>
          </a:p>
          <a:p>
            <a:pPr algn="r" rtl="1"/>
            <a:r>
              <a:rPr lang="fa-IR" dirty="0" smtClean="0"/>
              <a:t>تقویت همکاری و مشارکت </a:t>
            </a:r>
          </a:p>
          <a:p>
            <a:pPr algn="r" rtl="1"/>
            <a:r>
              <a:rPr lang="fa-IR" dirty="0" smtClean="0"/>
              <a:t>پیشگیری از عجله در قضاوت</a:t>
            </a:r>
          </a:p>
          <a:p>
            <a:pPr algn="r" rtl="1"/>
            <a:r>
              <a:rPr lang="fa-IR" dirty="0" smtClean="0"/>
              <a:t>ایجاد تفکر منطقی / تحمل ابهام / و اندیشه مخالف</a:t>
            </a:r>
          </a:p>
          <a:p>
            <a:pPr algn="r" rtl="1"/>
            <a:r>
              <a:rPr lang="fa-IR" dirty="0" smtClean="0"/>
              <a:t>بهترین روش ایجاد تفکر انتقادی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محاسن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3994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مشکل در انطباق با وضعیت کلاس ها </a:t>
            </a:r>
          </a:p>
          <a:p>
            <a:pPr algn="r" rtl="1"/>
            <a:r>
              <a:rPr lang="fa-IR" dirty="0" smtClean="0"/>
              <a:t>زمان بیشتر نسبت به فعالیت های متداول</a:t>
            </a:r>
          </a:p>
          <a:p>
            <a:pPr algn="r" rtl="1"/>
            <a:r>
              <a:rPr lang="fa-IR" dirty="0" smtClean="0"/>
              <a:t>معلمان آشنا و باتجربه</a:t>
            </a:r>
          </a:p>
          <a:p>
            <a:pPr algn="r" rtl="1"/>
            <a:r>
              <a:rPr lang="fa-IR" dirty="0" smtClean="0"/>
              <a:t>محدودیت در اجرای موثر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محدودیت ها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33320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pPr algn="ctr"/>
            <a:r>
              <a:rPr lang="fa-IR" dirty="0" smtClean="0"/>
              <a:t>روش بحث گروهی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63754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گفتگویی سنجیده و منظم درباره موضوعی خاص  و مورد علاقه مشترک شرکت کنندگان </a:t>
            </a:r>
          </a:p>
          <a:p>
            <a:pPr algn="r" rtl="1"/>
            <a:r>
              <a:rPr lang="fa-IR" dirty="0" smtClean="0"/>
              <a:t>جمعیت 6 – 20 نفر</a:t>
            </a:r>
          </a:p>
          <a:p>
            <a:pPr algn="r" rtl="1"/>
            <a:r>
              <a:rPr lang="fa-IR" dirty="0" smtClean="0"/>
              <a:t>شرکت فعال دانش آموز</a:t>
            </a:r>
          </a:p>
          <a:p>
            <a:pPr algn="r" rtl="1"/>
            <a:r>
              <a:rPr lang="fa-IR" dirty="0" smtClean="0"/>
              <a:t>قدرت سازماندهی عقاید / تحمل نظرات مخالف / و ارزیاب نظرات</a:t>
            </a:r>
          </a:p>
          <a:p>
            <a:pPr algn="r" rtl="1"/>
            <a:r>
              <a:rPr lang="fa-IR" dirty="0" smtClean="0"/>
              <a:t>داشتن اطلاعات در زمینه مورد بحث </a:t>
            </a:r>
          </a:p>
          <a:p>
            <a:pPr algn="r" rtl="1"/>
            <a:r>
              <a:rPr lang="fa-IR" dirty="0" smtClean="0"/>
              <a:t>علوم اجتماعی / تاریخ / اقتصاد / روان شناسی / جامعه شناسی</a:t>
            </a:r>
          </a:p>
          <a:p>
            <a:pPr algn="r" rtl="1"/>
            <a:r>
              <a:rPr lang="fa-IR" dirty="0" smtClean="0"/>
              <a:t>معلم شخصیت خونگرم و قابل انعطاف / قدرت سازماندهی</a:t>
            </a:r>
          </a:p>
          <a:p>
            <a:pPr algn="r" rtl="1"/>
            <a:endParaRPr lang="fa-IR" dirty="0" smtClean="0"/>
          </a:p>
          <a:p>
            <a:pPr algn="r" rt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تعریف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18230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ایجاد علاقه در زمینه مشترک</a:t>
            </a:r>
          </a:p>
          <a:p>
            <a:pPr algn="r" rtl="1"/>
            <a:r>
              <a:rPr lang="fa-IR" dirty="0" smtClean="0"/>
              <a:t>تفکرانتقادی</a:t>
            </a:r>
          </a:p>
          <a:p>
            <a:pPr algn="r" rtl="1"/>
            <a:r>
              <a:rPr lang="fa-IR" dirty="0" smtClean="0"/>
              <a:t>اظهار نظر در جمع</a:t>
            </a:r>
          </a:p>
          <a:p>
            <a:pPr algn="r" rtl="1"/>
            <a:r>
              <a:rPr lang="fa-IR" dirty="0" smtClean="0"/>
              <a:t>انتقاد پذیری</a:t>
            </a:r>
          </a:p>
          <a:p>
            <a:pPr algn="r" rtl="1"/>
            <a:r>
              <a:rPr lang="fa-IR" dirty="0" smtClean="0"/>
              <a:t>مدیرت و رهبری</a:t>
            </a:r>
          </a:p>
          <a:p>
            <a:pPr algn="r" rtl="1"/>
            <a:r>
              <a:rPr lang="fa-IR" dirty="0" smtClean="0"/>
              <a:t>استدلال</a:t>
            </a:r>
          </a:p>
          <a:p>
            <a:pPr algn="r" rtl="1"/>
            <a:r>
              <a:rPr lang="fa-IR" dirty="0" smtClean="0"/>
              <a:t>تجزه و تحلیل / تصمیم گیری</a:t>
            </a:r>
          </a:p>
          <a:p>
            <a:pPr algn="r" rtl="1"/>
            <a:r>
              <a:rPr lang="fa-IR" dirty="0" smtClean="0"/>
              <a:t>حل مساله</a:t>
            </a:r>
          </a:p>
          <a:p>
            <a:pPr algn="r" rtl="1"/>
            <a:r>
              <a:rPr lang="fa-IR" dirty="0" smtClean="0"/>
              <a:t>ارتباط اجتماعی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اهداف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27270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آمادگی و برنامه ریزی</a:t>
            </a:r>
          </a:p>
          <a:p>
            <a:pPr algn="r" rtl="1"/>
            <a:r>
              <a:rPr lang="fa-IR" dirty="0" smtClean="0"/>
              <a:t>انتخاب موضوع</a:t>
            </a:r>
          </a:p>
          <a:p>
            <a:pPr algn="r" rtl="1"/>
            <a:r>
              <a:rPr lang="fa-IR" dirty="0" smtClean="0"/>
              <a:t>ایجاد زمینه مشترک</a:t>
            </a:r>
          </a:p>
          <a:p>
            <a:pPr algn="r" rtl="1"/>
            <a:r>
              <a:rPr lang="fa-IR" dirty="0" smtClean="0"/>
              <a:t>تعیین نحوه آرایش ارتباط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 smtClean="0"/>
              <a:t> انتخاب افراد و تعیین نقش آن ها (رهبر گروه / دانش آموزان / منشی / میهمان و مطلع / ناظر و ارزیاب )</a:t>
            </a:r>
          </a:p>
          <a:p>
            <a:pPr algn="r" rtl="1"/>
            <a:endParaRPr lang="fa-IR" dirty="0" smtClean="0"/>
          </a:p>
          <a:p>
            <a:pPr algn="r" rt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مراحل اجرا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42627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فراهم آوردن امکانات </a:t>
            </a:r>
          </a:p>
          <a:p>
            <a:pPr algn="r" rtl="1"/>
            <a:r>
              <a:rPr lang="fa-IR" dirty="0" smtClean="0"/>
              <a:t>محل تشکیل بحث</a:t>
            </a:r>
          </a:p>
          <a:p>
            <a:pPr algn="r" rtl="1"/>
            <a:r>
              <a:rPr lang="fa-IR" dirty="0" smtClean="0"/>
              <a:t>آرایش هندسی</a:t>
            </a:r>
          </a:p>
          <a:p>
            <a:pPr algn="r" rtl="1"/>
            <a:r>
              <a:rPr lang="fa-IR" dirty="0" smtClean="0"/>
              <a:t>تنظیم سوالات برای شروع و ادامه بحث</a:t>
            </a:r>
          </a:p>
          <a:p>
            <a:pPr algn="r" rtl="1"/>
            <a:r>
              <a:rPr lang="fa-IR" dirty="0" smtClean="0"/>
              <a:t>تعیین وطایف اعظا</a:t>
            </a:r>
          </a:p>
          <a:p>
            <a:pPr algn="r" rtl="1"/>
            <a:r>
              <a:rPr lang="fa-IR" dirty="0" smtClean="0"/>
              <a:t>شرکت در بحث </a:t>
            </a:r>
          </a:p>
          <a:p>
            <a:pPr algn="r" rtl="1"/>
            <a:r>
              <a:rPr lang="fa-IR" dirty="0" smtClean="0"/>
              <a:t>کنترل و هدایت بحث</a:t>
            </a:r>
          </a:p>
          <a:p>
            <a:pPr algn="r" rt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وظایف معلم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742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fa-IR" dirty="0" smtClean="0"/>
              <a:t>انواع تدریس از نظر اسمیت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8548116"/>
              </p:ext>
            </p:extLst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6837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مطالعه موضوع مورد بحث</a:t>
            </a:r>
          </a:p>
          <a:p>
            <a:pPr algn="r" rtl="1"/>
            <a:r>
              <a:rPr lang="fa-IR" dirty="0" smtClean="0"/>
              <a:t>بیان عقاید در جلسه</a:t>
            </a:r>
          </a:p>
          <a:p>
            <a:pPr algn="r" rtl="1"/>
            <a:r>
              <a:rPr lang="fa-IR" dirty="0" smtClean="0"/>
              <a:t>گوش کردن به فرایند</a:t>
            </a:r>
          </a:p>
          <a:p>
            <a:pPr algn="r" rtl="1"/>
            <a:r>
              <a:rPr lang="fa-IR" dirty="0" smtClean="0"/>
              <a:t>عدم بحث خصوصی </a:t>
            </a:r>
          </a:p>
          <a:p>
            <a:pPr algn="r" rtl="1"/>
            <a:r>
              <a:rPr lang="fa-IR" dirty="0" smtClean="0"/>
              <a:t>عدم اعتقاد مطلق به نظر خود</a:t>
            </a:r>
          </a:p>
          <a:p>
            <a:pPr algn="r" rtl="1"/>
            <a:r>
              <a:rPr lang="fa-IR" dirty="0" smtClean="0"/>
              <a:t>بیان پیشنهادات</a:t>
            </a:r>
          </a:p>
          <a:p>
            <a:pPr algn="r" rtl="1"/>
            <a:r>
              <a:rPr lang="fa-IR" dirty="0" smtClean="0"/>
              <a:t>تصمیم گیری در مورد آینده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وظایف دانش آموز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742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توصیفی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بیان مستقیم وصریح دانش و مهارت از طرف معلم به دانش آموزان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 smtClean="0"/>
              <a:t>نوع : سخنرانی</a:t>
            </a:r>
          </a:p>
          <a:p>
            <a:pPr algn="r" rtl="1"/>
            <a:r>
              <a:rPr lang="fa-IR" dirty="0" smtClean="0"/>
              <a:t>صریح و روشن</a:t>
            </a:r>
          </a:p>
          <a:p>
            <a:pPr algn="r" rtl="1"/>
            <a:r>
              <a:rPr lang="fa-IR" dirty="0" smtClean="0"/>
              <a:t>عدم جامعیت</a:t>
            </a:r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6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موفقیتی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تدریس و یادگیری تفکیک ناپدیرند</a:t>
            </a:r>
          </a:p>
          <a:p>
            <a:pPr algn="r" rtl="1"/>
            <a:r>
              <a:rPr lang="fa-IR" dirty="0" smtClean="0"/>
              <a:t>تدریس برای آموختن</a:t>
            </a:r>
          </a:p>
          <a:p>
            <a:pPr algn="r" rtl="1"/>
            <a:r>
              <a:rPr lang="fa-IR" dirty="0" smtClean="0"/>
              <a:t>انتقال صرف نیست</a:t>
            </a:r>
          </a:p>
          <a:p>
            <a:pPr algn="r" rtl="1"/>
            <a:r>
              <a:rPr lang="fa-IR" dirty="0" smtClean="0"/>
              <a:t>تعامل معلم و شاگرد</a:t>
            </a:r>
          </a:p>
          <a:p>
            <a:pPr algn="r" rtl="1"/>
            <a:endParaRPr lang="fa-IR" dirty="0" smtClean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82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pPr algn="ctr" rtl="1"/>
            <a:r>
              <a:rPr lang="fa-IR" dirty="0" smtClean="0"/>
              <a:t>ارادی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تاکید بر نظام فکری معلمان و باور آنها</a:t>
            </a:r>
          </a:p>
          <a:p>
            <a:pPr algn="r" rtl="1"/>
            <a:r>
              <a:rPr lang="fa-IR" dirty="0" smtClean="0"/>
              <a:t>شکل گیری نظام فکری دانش آموزان و یادگیری</a:t>
            </a:r>
          </a:p>
          <a:p>
            <a:pPr algn="r" rtl="1"/>
            <a:r>
              <a:rPr lang="fa-IR" dirty="0" smtClean="0"/>
              <a:t>سازماندهی و جهت دهی فعالیت های آموزشی </a:t>
            </a:r>
          </a:p>
          <a:p>
            <a:pPr algn="r" rtl="1"/>
            <a:r>
              <a:rPr lang="fa-IR" dirty="0" smtClean="0"/>
              <a:t>طراحی نطام تعلیم و تربیت براساس اندیشه وباور معلم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78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هنجاری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تاکید بر اصول اخلاقی/ شواهد و استدلال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 smtClean="0"/>
              <a:t>چه چیزی آموخته شود و چگونه ......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 smtClean="0"/>
              <a:t>محتوا : ارزشمند و تفکر آفرین</a:t>
            </a:r>
          </a:p>
          <a:p>
            <a:pPr algn="r" rtl="1"/>
            <a:r>
              <a:rPr lang="fa-IR" dirty="0" smtClean="0"/>
              <a:t>یادگیری و یاددهی : مبتنی بر شواهد و دلایل</a:t>
            </a:r>
          </a:p>
          <a:p>
            <a:pPr algn="r" rtl="1"/>
            <a:r>
              <a:rPr lang="fa-IR" dirty="0" smtClean="0"/>
              <a:t>اندیشه بدون دلایل به دانش اموز ارایه نمیشود</a:t>
            </a:r>
          </a:p>
          <a:p>
            <a:pPr algn="r" rtl="1"/>
            <a:r>
              <a:rPr lang="fa-IR" dirty="0" smtClean="0"/>
              <a:t>هر گونه تغییر بر اثر ترس و تهدید تدریس نیست</a:t>
            </a:r>
            <a:endParaRPr lang="fa-IR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11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2145</TotalTime>
  <Words>1371</Words>
  <Application>Microsoft Office PowerPoint</Application>
  <PresentationFormat>On-screen Show (4:3)</PresentationFormat>
  <Paragraphs>302</Paragraphs>
  <Slides>50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50</vt:i4>
      </vt:variant>
    </vt:vector>
  </HeadingPairs>
  <TitlesOfParts>
    <vt:vector size="60" baseType="lpstr">
      <vt:lpstr>Arial</vt:lpstr>
      <vt:lpstr>Lucida Sans Unicode</vt:lpstr>
      <vt:lpstr>Tahoma</vt:lpstr>
      <vt:lpstr>Trebuchet MS</vt:lpstr>
      <vt:lpstr>Verdana</vt:lpstr>
      <vt:lpstr>Wingdings</vt:lpstr>
      <vt:lpstr>Wingdings 2</vt:lpstr>
      <vt:lpstr>Wingdings 3</vt:lpstr>
      <vt:lpstr>Opulent</vt:lpstr>
      <vt:lpstr>Concourse</vt:lpstr>
      <vt:lpstr>روش ها و فنون تدریس</vt:lpstr>
      <vt:lpstr>تحلیل مفاهیم </vt:lpstr>
      <vt:lpstr>آموزش</vt:lpstr>
      <vt:lpstr>تدریس</vt:lpstr>
      <vt:lpstr>انواع تدریس از نظر اسمیت </vt:lpstr>
      <vt:lpstr>توصیفی</vt:lpstr>
      <vt:lpstr>موفقیتی</vt:lpstr>
      <vt:lpstr>ارادی</vt:lpstr>
      <vt:lpstr>هنجاری</vt:lpstr>
      <vt:lpstr>علمی</vt:lpstr>
      <vt:lpstr>فرایند تعیین و تنظیم برنامه درسی</vt:lpstr>
      <vt:lpstr>کاکردهای تدریس</vt:lpstr>
      <vt:lpstr>کارکردهای درونی</vt:lpstr>
      <vt:lpstr>عوامل موثر بر تدریس </vt:lpstr>
      <vt:lpstr>گروه های هادی</vt:lpstr>
      <vt:lpstr>عوامل چهار چوب</vt:lpstr>
      <vt:lpstr>ماهیت تدریس</vt:lpstr>
      <vt:lpstr>PowerPoint Presentation</vt:lpstr>
      <vt:lpstr>تعریف</vt:lpstr>
      <vt:lpstr>ویژگی های فرستنده پیام</vt:lpstr>
      <vt:lpstr>گیرنده پیام</vt:lpstr>
      <vt:lpstr>موانع ارتباط</vt:lpstr>
      <vt:lpstr>PowerPoint Presentation</vt:lpstr>
      <vt:lpstr>تعریف</vt:lpstr>
      <vt:lpstr>از نگاه متخصصان</vt:lpstr>
      <vt:lpstr>انواع فعالیت های آموزشی</vt:lpstr>
      <vt:lpstr>چگونگی برنامه ریزی فعالیت های آموزشی توسط معلم</vt:lpstr>
      <vt:lpstr>توجه به سلسله مراتب نیازها</vt:lpstr>
      <vt:lpstr>عوامل موثر خارج کلاس بر رفتار مشکل آفرین دانش آموزان</vt:lpstr>
      <vt:lpstr>رفتارهای مشکل آفرین بسیار نامطلوب</vt:lpstr>
      <vt:lpstr>نامطلوب  ضعیف</vt:lpstr>
      <vt:lpstr>جایگزینی برای از بر خوانی یا حفظ کردن</vt:lpstr>
      <vt:lpstr>گروه کوچک</vt:lpstr>
      <vt:lpstr>آموزش انفرادی</vt:lpstr>
      <vt:lpstr>روش تدریس مساله محور</vt:lpstr>
      <vt:lpstr>روش گردش علمی</vt:lpstr>
      <vt:lpstr>گردش علمی از نظر برنامه ریزی</vt:lpstr>
      <vt:lpstr>روش آزمایشگاهی</vt:lpstr>
      <vt:lpstr>موارد قبل اجرا</vt:lpstr>
      <vt:lpstr>محاسن و محدودیت ها</vt:lpstr>
      <vt:lpstr>روش کاوشگری</vt:lpstr>
      <vt:lpstr>مراحل اجرا</vt:lpstr>
      <vt:lpstr>محاسن </vt:lpstr>
      <vt:lpstr>محدودیت ها</vt:lpstr>
      <vt:lpstr>روش بحث گروهی</vt:lpstr>
      <vt:lpstr>تعریف</vt:lpstr>
      <vt:lpstr>اهداف</vt:lpstr>
      <vt:lpstr>مراحل اجرا</vt:lpstr>
      <vt:lpstr>وظایف معلم </vt:lpstr>
      <vt:lpstr>وظایف دانش آموز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روش ها و فنون تدریس</dc:title>
  <dc:creator>arike</dc:creator>
  <cp:lastModifiedBy>Nik</cp:lastModifiedBy>
  <cp:revision>66</cp:revision>
  <dcterms:created xsi:type="dcterms:W3CDTF">2019-02-15T13:51:06Z</dcterms:created>
  <dcterms:modified xsi:type="dcterms:W3CDTF">2020-04-26T06:55:10Z</dcterms:modified>
</cp:coreProperties>
</file>