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1" r:id="rId2"/>
    <p:sldId id="263" r:id="rId3"/>
    <p:sldId id="262" r:id="rId4"/>
    <p:sldId id="264" r:id="rId5"/>
    <p:sldId id="265" r:id="rId6"/>
    <p:sldId id="267" r:id="rId7"/>
    <p:sldId id="268" r:id="rId8"/>
    <p:sldId id="269" r:id="rId9"/>
    <p:sldId id="284" r:id="rId10"/>
    <p:sldId id="270" r:id="rId11"/>
    <p:sldId id="271" r:id="rId12"/>
    <p:sldId id="272" r:id="rId13"/>
    <p:sldId id="273" r:id="rId14"/>
    <p:sldId id="274" r:id="rId15"/>
    <p:sldId id="275" r:id="rId16"/>
    <p:sldId id="276" r:id="rId17"/>
    <p:sldId id="277" r:id="rId18"/>
    <p:sldId id="278" r:id="rId19"/>
    <p:sldId id="279" r:id="rId20"/>
    <p:sldId id="280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5/26/2020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/>
          </a:bodyPr>
          <a:lstStyle/>
          <a:p>
            <a:pPr algn="ctr" rtl="1"/>
            <a:r>
              <a:rPr lang="fa-IR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2  Compset" panose="00000400000000000000" pitchFamily="2" charset="-78"/>
              </a:rPr>
              <a:t>عنوان مقاله</a:t>
            </a:r>
            <a:endParaRPr lang="en-US" sz="44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>
            <a:normAutofit/>
          </a:bodyPr>
          <a:lstStyle/>
          <a:p>
            <a:pPr algn="ctr" rtl="1"/>
            <a:r>
              <a:rPr lang="fa-IR" sz="2400" dirty="0">
                <a:cs typeface="2  Compset" panose="00000400000000000000" pitchFamily="2" charset="-78"/>
              </a:rPr>
              <a:t>نام و نام خانوادگی نویسنده/ نویسندگان:</a:t>
            </a:r>
            <a:endParaRPr lang="en-US" sz="2400" dirty="0">
              <a:cs typeface="2  Compset" panose="000004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B8E7734-B5B8-493F-BC02-79E550BA8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6401" y="318932"/>
            <a:ext cx="1404730" cy="2080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13420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پیشنهادات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46100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منابع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079055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1757545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161319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645528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73414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6441564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205602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146569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528964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چکیده: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76774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112045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بیان مساله/ اهمیت پژوهش/ هدف یا اهداف پژوهش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19160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مروری بر مطالعات مشابه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72799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7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نوع پژوهش/ جامعه، نمونه و...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59283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ابزار و چگونگی گردآوری اطلاعات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403195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تجزیه و تحلیل داده ها (نمودار، جدول و...)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82976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بحث و نتیجه گیری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0047319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388" y="1545578"/>
            <a:ext cx="8915399" cy="2262781"/>
          </a:xfrm>
        </p:spPr>
        <p:txBody>
          <a:bodyPr>
            <a:normAutofit fontScale="90000"/>
          </a:bodyPr>
          <a:lstStyle/>
          <a:p>
            <a:pPr algn="r" rtl="1"/>
            <a:r>
              <a:rPr lang="fa-IR" dirty="0">
                <a:cs typeface="2  Compset" panose="00000400000000000000" pitchFamily="2" charset="-78"/>
              </a:rPr>
              <a:t>بحث و نتیجه گیری</a:t>
            </a:r>
            <a:br>
              <a:rPr lang="fa-IR" dirty="0">
                <a:cs typeface="2  Compset" panose="00000400000000000000" pitchFamily="2" charset="-78"/>
              </a:rPr>
            </a:br>
            <a:br>
              <a:rPr lang="fa-IR" dirty="0">
                <a:cs typeface="2  Compset" panose="00000400000000000000" pitchFamily="2" charset="-78"/>
              </a:rPr>
            </a:br>
            <a:endParaRPr lang="en-US" dirty="0">
              <a:cs typeface="2  Compset" panose="00000400000000000000" pitchFamily="2" charset="-78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388" y="4181031"/>
            <a:ext cx="8915399" cy="1126283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16200000">
            <a:off x="8260724" y="2926724"/>
            <a:ext cx="6858000" cy="1004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3928783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84</TotalTime>
  <Words>80</Words>
  <Application>Microsoft Office PowerPoint</Application>
  <PresentationFormat>Widescreen</PresentationFormat>
  <Paragraphs>12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Wisp</vt:lpstr>
      <vt:lpstr>عنوان مقاله</vt:lpstr>
      <vt:lpstr>چکیده:  </vt:lpstr>
      <vt:lpstr>بیان مساله/ اهمیت پژوهش/ هدف یا اهداف پژوهش  </vt:lpstr>
      <vt:lpstr>مروری بر مطالعات مشابه  </vt:lpstr>
      <vt:lpstr>نوع پژوهش/ جامعه، نمونه و...  </vt:lpstr>
      <vt:lpstr>ابزار و چگونگی گردآوری اطلاعات  </vt:lpstr>
      <vt:lpstr>تجزیه و تحلیل داده ها (نمودار، جدول و...)  </vt:lpstr>
      <vt:lpstr>بحث و نتیجه گیری  </vt:lpstr>
      <vt:lpstr>بحث و نتیجه گیری  </vt:lpstr>
      <vt:lpstr>پیشنهادات  </vt:lpstr>
      <vt:lpstr>منابع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pas1</dc:creator>
  <cp:lastModifiedBy>User</cp:lastModifiedBy>
  <cp:revision>8</cp:revision>
  <dcterms:created xsi:type="dcterms:W3CDTF">2020-05-26T09:24:55Z</dcterms:created>
  <dcterms:modified xsi:type="dcterms:W3CDTF">2020-05-26T15:42:04Z</dcterms:modified>
</cp:coreProperties>
</file>